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6" r:id="rId8"/>
    <p:sldMasterId id="2147483688" r:id="rId9"/>
    <p:sldMasterId id="2147483690" r:id="rId10"/>
    <p:sldMasterId id="2147483692" r:id="rId11"/>
    <p:sldMasterId id="2147483694" r:id="rId12"/>
  </p:sldMasterIdLst>
  <p:notesMasterIdLst>
    <p:notesMasterId r:id="rId25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E4B3-885E-4481-AF5D-66A8E2A78730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ED461-4DFF-49BD-AEAA-612D136FD0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0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证道题目可以在当月月报上找到。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正文字体</a:t>
            </a:r>
            <a:r>
              <a:rPr lang="en-US" altLang="zh-CN" dirty="0"/>
              <a:t>66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3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7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1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6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2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5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讲道内容可在周五晚上或周六早上从同工处获得（</a:t>
            </a:r>
            <a:r>
              <a:rPr lang="zh-CN" altLang="en-US" baseline="0" dirty="0"/>
              <a:t>韩宝蕾姊妹）。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请尽量在周六</a:t>
            </a:r>
            <a:r>
              <a:rPr lang="en-US" altLang="zh-CN" baseline="0" dirty="0"/>
              <a:t>14</a:t>
            </a:r>
            <a:r>
              <a:rPr lang="zh-CN" altLang="en-US" baseline="0" dirty="0"/>
              <a:t>点之前将讲道内容更新。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牧师提供的讲道大纲是繁体字的，请尽量转换成简体字。推荐网站：</a:t>
            </a:r>
            <a:r>
              <a:rPr lang="de-DE" altLang="zh-CN" baseline="0" dirty="0"/>
              <a:t>http://www.hao123.com/haoserver/jianfanzh.htm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正文内容是由牧师逐项播放的，请为每项内容加入动画。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请保持正文对齐，字体</a:t>
            </a:r>
            <a:r>
              <a:rPr lang="en-US" altLang="zh-CN" baseline="0" dirty="0"/>
              <a:t>34</a:t>
            </a:r>
            <a:r>
              <a:rPr lang="zh-CN" altLang="en-US" baseline="0" dirty="0"/>
              <a:t>。</a:t>
            </a:r>
            <a:endParaRPr lang="de-DE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4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1C59-DAEA-4F99-9F04-25C802CC291D}" type="datetimeFigureOut">
              <a:rPr lang="de-DE" altLang="zh-CN"/>
              <a:pPr>
                <a:defRPr/>
              </a:pPr>
              <a:t>19.11.2017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0333-19FE-4ED5-8390-042134E66B3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4933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5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4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3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1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2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F7F1F-6330-426A-A8D4-02CB3B8CFF74}" type="datetimeFigureOut">
              <a:rPr lang="de-DE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E5C27-1BF8-49C5-A3E3-FB3475102774}" type="slidenum">
              <a:rPr lang="de-DE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/>
          </a:p>
        </p:txBody>
      </p:sp>
      <p:pic>
        <p:nvPicPr>
          <p:cNvPr id="13319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4400">
              <a:ln>
                <a:solidFill>
                  <a:srgbClr val="92D050"/>
                </a:solidFill>
              </a:ln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3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1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0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8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kumimoji="1" sz="3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4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2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A0698-11B4-498B-A72D-B3214E90727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just" rtl="0" eaLnBrk="0" fontAlgn="base" hangingPunct="0">
        <a:spcBef>
          <a:spcPct val="20000"/>
        </a:spcBef>
        <a:spcAft>
          <a:spcPct val="0"/>
        </a:spcAft>
        <a:defRPr kumimoji="1" sz="255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de-DE"/>
              <a:t>主日证道</a:t>
            </a:r>
            <a:endParaRPr lang="de-DE" altLang="zh-CN"/>
          </a:p>
        </p:txBody>
      </p:sp>
      <p:sp>
        <p:nvSpPr>
          <p:cNvPr id="9011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de-DE" altLang="zh-CN" sz="6600" dirty="0"/>
          </a:p>
          <a:p>
            <a:pPr algn="ctr" eaLnBrk="1" hangingPunct="1"/>
            <a:r>
              <a:rPr lang="zh-CN" altLang="en-US" sz="6600" dirty="0"/>
              <a:t>天国的奥秘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sp>
        <p:nvSpPr>
          <p:cNvPr id="91138" name="Inhaltsplatzhalter 2"/>
          <p:cNvSpPr>
            <a:spLocks noGrp="1"/>
          </p:cNvSpPr>
          <p:nvPr>
            <p:ph idx="1"/>
          </p:nvPr>
        </p:nvSpPr>
        <p:spPr>
          <a:xfrm>
            <a:off x="647700" y="1277938"/>
            <a:ext cx="7277100" cy="4876800"/>
          </a:xfrm>
        </p:spPr>
        <p:txBody>
          <a:bodyPr/>
          <a:lstStyle/>
          <a:p>
            <a:pPr marL="0" indent="0"/>
            <a:r>
              <a:rPr lang="zh-CN" altLang="en-US" sz="3400" dirty="0"/>
              <a:t>经文理解与应用：</a:t>
            </a:r>
            <a:endParaRPr lang="en-US" altLang="zh-CN" sz="34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一生何求：在田里遇到的宝藏，在寻觅中找到的真珠</a:t>
            </a:r>
            <a:endParaRPr lang="de-DE" altLang="zh-CN" sz="34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真正价值：变卖一切去换取的代价</a:t>
            </a:r>
            <a:endParaRPr lang="de-DE" altLang="zh-CN" sz="34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人　神互寻：撒网在海里要得渔获</a:t>
            </a:r>
            <a:endParaRPr lang="en-US" altLang="zh-CN" sz="3400" dirty="0"/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分辨时候：收网的时刻，世界的末了</a:t>
            </a:r>
          </a:p>
          <a:p>
            <a:pPr marL="0" indent="0"/>
            <a:endParaRPr lang="zh-CN" altLang="en-US" dirty="0"/>
          </a:p>
          <a:p>
            <a:pPr marL="0" indent="0"/>
            <a:endParaRPr lang="zh-CN" altLang="de-DE" dirty="0"/>
          </a:p>
          <a:p>
            <a:pPr marL="0" indent="0"/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5018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sp>
        <p:nvSpPr>
          <p:cNvPr id="91138" name="Inhaltsplatzhalter 2"/>
          <p:cNvSpPr>
            <a:spLocks noGrp="1"/>
          </p:cNvSpPr>
          <p:nvPr>
            <p:ph idx="1"/>
          </p:nvPr>
        </p:nvSpPr>
        <p:spPr>
          <a:xfrm>
            <a:off x="647700" y="1277938"/>
            <a:ext cx="7353300" cy="3790950"/>
          </a:xfrm>
        </p:spPr>
        <p:txBody>
          <a:bodyPr/>
          <a:lstStyle/>
          <a:p>
            <a:pPr marL="0" indent="0"/>
            <a:r>
              <a:rPr lang="zh-CN" altLang="en-US" sz="3400" dirty="0"/>
              <a:t>经文理解与应用：</a:t>
            </a:r>
            <a:endParaRPr lang="en-US" altLang="zh-CN" sz="3400" dirty="0"/>
          </a:p>
          <a:p>
            <a:pPr marL="385763" indent="-385763">
              <a:buFont typeface="+mj-lt"/>
              <a:buAutoNum type="arabicPeriod" startAt="5"/>
            </a:pPr>
            <a:r>
              <a:rPr lang="zh-CN" altLang="en-US" sz="3400" dirty="0"/>
              <a:t>义恶分隔：义人与恶人的下场</a:t>
            </a:r>
            <a:endParaRPr lang="de-DE" altLang="zh-CN" sz="3400" dirty="0"/>
          </a:p>
          <a:p>
            <a:pPr marL="385763" indent="-385763">
              <a:buFont typeface="+mj-lt"/>
              <a:buAutoNum type="arabicPeriod" startAt="5"/>
            </a:pPr>
            <a:r>
              <a:rPr lang="zh-CN" altLang="en-US" sz="3400" dirty="0"/>
              <a:t>谁主浮沉：天国属于那些遇到、珍惜和　神保持到底的</a:t>
            </a:r>
            <a:endParaRPr lang="de-DE" altLang="zh-CN" sz="3400" dirty="0"/>
          </a:p>
          <a:p>
            <a:pPr marL="385763" indent="-385763">
              <a:buFont typeface="+mj-lt"/>
              <a:buAutoNum type="arabicPeriod" startAt="5"/>
            </a:pPr>
            <a:r>
              <a:rPr lang="zh-CN" altLang="en-US" sz="3400" dirty="0"/>
              <a:t>谁能明白：谁愿意明白又接受的</a:t>
            </a:r>
          </a:p>
          <a:p>
            <a:pPr marL="0" indent="0"/>
            <a:endParaRPr lang="zh-CN" altLang="de-DE" dirty="0"/>
          </a:p>
          <a:p>
            <a:pPr marL="0" indent="0"/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3572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sp>
        <p:nvSpPr>
          <p:cNvPr id="91138" name="Inhaltsplatzhalter 2"/>
          <p:cNvSpPr>
            <a:spLocks noGrp="1"/>
          </p:cNvSpPr>
          <p:nvPr>
            <p:ph idx="1"/>
          </p:nvPr>
        </p:nvSpPr>
        <p:spPr>
          <a:xfrm>
            <a:off x="647700" y="685800"/>
            <a:ext cx="7810500" cy="4830762"/>
          </a:xfrm>
        </p:spPr>
        <p:txBody>
          <a:bodyPr/>
          <a:lstStyle/>
          <a:p>
            <a:pPr marL="0" indent="0"/>
            <a:endParaRPr lang="en-US" altLang="zh-CN" dirty="0"/>
          </a:p>
          <a:p>
            <a:pPr marL="0" indent="0"/>
            <a:r>
              <a:rPr lang="zh-CN" altLang="en-US" dirty="0"/>
              <a:t>总结：</a:t>
            </a:r>
            <a:endParaRPr lang="zh-CN" altLang="de-DE" dirty="0"/>
          </a:p>
          <a:p>
            <a:pPr marL="0" indent="0" eaLnBrk="1"/>
            <a:r>
              <a:rPr lang="zh-CN" altLang="en-US" dirty="0"/>
              <a:t>天国是　神为他的子民预备好了的地方。天国有永恒而宝贵的价值。无论你是在无意中或有意的寻找中遇见，要明白这是　神让我们遇上，</a:t>
            </a:r>
            <a:r>
              <a:rPr lang="de-DE" altLang="zh-CN" dirty="0"/>
              <a:t>	</a:t>
            </a:r>
            <a:r>
              <a:rPr lang="zh-CN" altLang="en-US" dirty="0"/>
              <a:t>神又愿意给予我们义人身份，得永远生命的恩典。</a:t>
            </a:r>
          </a:p>
          <a:p>
            <a:pPr marL="0" indent="0"/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2795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104FFEFC-4A05-4EE0-A74D-0AC228064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7" y="1341437"/>
            <a:ext cx="6452345" cy="4297363"/>
          </a:xfrm>
        </p:spPr>
      </p:pic>
    </p:spTree>
    <p:extLst>
      <p:ext uri="{BB962C8B-B14F-4D97-AF65-F5344CB8AC3E}">
        <p14:creationId xmlns:p14="http://schemas.microsoft.com/office/powerpoint/2010/main" val="39446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xmlns="" id="{BEAF2492-E12C-4D53-99A6-293EAC883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7" y="1219200"/>
            <a:ext cx="6452345" cy="4297363"/>
          </a:xfrm>
        </p:spPr>
      </p:pic>
    </p:spTree>
    <p:extLst>
      <p:ext uri="{BB962C8B-B14F-4D97-AF65-F5344CB8AC3E}">
        <p14:creationId xmlns:p14="http://schemas.microsoft.com/office/powerpoint/2010/main" val="21110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2270C656-E759-49CB-B225-32C796A17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01" y="1219200"/>
            <a:ext cx="6442898" cy="4297363"/>
          </a:xfrm>
        </p:spPr>
      </p:pic>
    </p:spTree>
    <p:extLst>
      <p:ext uri="{BB962C8B-B14F-4D97-AF65-F5344CB8AC3E}">
        <p14:creationId xmlns:p14="http://schemas.microsoft.com/office/powerpoint/2010/main" val="33283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xmlns="" id="{8ACC4C6E-6794-4CB5-B684-4CB2FD38B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7" y="1219200"/>
            <a:ext cx="6452345" cy="4297363"/>
          </a:xfrm>
        </p:spPr>
      </p:pic>
    </p:spTree>
    <p:extLst>
      <p:ext uri="{BB962C8B-B14F-4D97-AF65-F5344CB8AC3E}">
        <p14:creationId xmlns:p14="http://schemas.microsoft.com/office/powerpoint/2010/main" val="3785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xmlns="" id="{3D0F5101-0F2C-4F3C-9A85-2EF490EB0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01" y="1219200"/>
            <a:ext cx="6442898" cy="4297363"/>
          </a:xfrm>
        </p:spPr>
      </p:pic>
    </p:spTree>
    <p:extLst>
      <p:ext uri="{BB962C8B-B14F-4D97-AF65-F5344CB8AC3E}">
        <p14:creationId xmlns:p14="http://schemas.microsoft.com/office/powerpoint/2010/main" val="37420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xmlns="" id="{0E383664-14C6-4F50-B27A-FC1C980B4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29" y="1219200"/>
            <a:ext cx="6212641" cy="4297363"/>
          </a:xfrm>
        </p:spPr>
      </p:pic>
    </p:spTree>
    <p:extLst>
      <p:ext uri="{BB962C8B-B14F-4D97-AF65-F5344CB8AC3E}">
        <p14:creationId xmlns:p14="http://schemas.microsoft.com/office/powerpoint/2010/main" val="16302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26E65B08-BF3F-4EDA-AA63-85C27B1F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1" y="1219200"/>
            <a:ext cx="6002878" cy="4297363"/>
          </a:xfrm>
        </p:spPr>
      </p:pic>
    </p:spTree>
    <p:extLst>
      <p:ext uri="{BB962C8B-B14F-4D97-AF65-F5344CB8AC3E}">
        <p14:creationId xmlns:p14="http://schemas.microsoft.com/office/powerpoint/2010/main" val="2797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天国的奥秘</a:t>
            </a:r>
            <a:r>
              <a:rPr lang="zh-CN" altLang="de-DE" dirty="0"/>
              <a:t>（</a:t>
            </a:r>
            <a:r>
              <a:rPr lang="zh-CN" altLang="en-US" dirty="0"/>
              <a:t>太</a:t>
            </a:r>
            <a:r>
              <a:rPr lang="en-US" altLang="zh-CN" dirty="0"/>
              <a:t>13</a:t>
            </a:r>
            <a:r>
              <a:rPr lang="de-DE" altLang="zh-CN" dirty="0"/>
              <a:t>:</a:t>
            </a:r>
            <a:r>
              <a:rPr lang="en-US" altLang="zh-CN" dirty="0"/>
              <a:t>44</a:t>
            </a:r>
            <a:r>
              <a:rPr lang="de-DE" altLang="zh-CN" dirty="0"/>
              <a:t>-</a:t>
            </a:r>
            <a:r>
              <a:rPr lang="en-US" altLang="zh-CN" dirty="0"/>
              <a:t>51</a:t>
            </a:r>
            <a:r>
              <a:rPr lang="zh-CN" altLang="de-DE" dirty="0"/>
              <a:t>）</a:t>
            </a:r>
            <a:endParaRPr lang="zh-CN" altLang="en-US" dirty="0"/>
          </a:p>
        </p:txBody>
      </p:sp>
      <p:sp>
        <p:nvSpPr>
          <p:cNvPr id="911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CN" altLang="de-DE" sz="3400" dirty="0"/>
              <a:t>引言：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天堂在哪里？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是怎么样的天堂？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　神人共住的地方？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400" dirty="0"/>
              <a:t>谁人能到天国作子民？</a:t>
            </a:r>
          </a:p>
        </p:txBody>
      </p:sp>
    </p:spTree>
    <p:extLst>
      <p:ext uri="{BB962C8B-B14F-4D97-AF65-F5344CB8AC3E}">
        <p14:creationId xmlns:p14="http://schemas.microsoft.com/office/powerpoint/2010/main" val="26197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1465</Words>
  <Application>Microsoft Office PowerPoint</Application>
  <PresentationFormat>Bildschirmpräsentation (4:3)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12</vt:i4>
      </vt:variant>
    </vt:vector>
  </HeadingPairs>
  <TitlesOfParts>
    <vt:vector size="29" baseType="lpstr">
      <vt:lpstr>SimHei</vt:lpstr>
      <vt:lpstr>宋体</vt:lpstr>
      <vt:lpstr>宋体</vt:lpstr>
      <vt:lpstr>Arial</vt:lpstr>
      <vt:lpstr>Calibri</vt:lpstr>
      <vt:lpstr>Benutzerdefiniertes Design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默认设计模板</vt:lpstr>
      <vt:lpstr>主日证道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  <vt:lpstr>天国的奥秘（太13:44-51）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主日证道</dc:title>
  <dc:creator>Dongdong Hu</dc:creator>
  <cp:lastModifiedBy>Dongdong Hu</cp:lastModifiedBy>
  <cp:revision>1</cp:revision>
  <dcterms:created xsi:type="dcterms:W3CDTF">2017-11-19T00:29:19Z</dcterms:created>
  <dcterms:modified xsi:type="dcterms:W3CDTF">2017-11-19T00:32:38Z</dcterms:modified>
</cp:coreProperties>
</file>