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notesMasterIdLst>
    <p:notesMasterId r:id="rId16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FC3A3-182B-417C-B803-F05CB640952E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F489E-E44F-42B8-9F9E-6B46B04281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13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6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6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7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03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40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14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05.11.2017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6622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50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84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3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9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3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45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64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30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56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78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07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7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54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9134-9AB0-4214-85D0-820F8BEA21E3}" type="datetimeFigureOut">
              <a:rPr lang="de-DE" smtClean="0"/>
              <a:t>05.11.2017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1FBE-9BB3-40C8-A18B-972ED6682D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94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05.11.2017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893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0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1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949646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/>
              <a:t>在交托中经历大能</a:t>
            </a:r>
            <a:endParaRPr lang="zh-CN" altLang="en-US" sz="6600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在</a:t>
            </a:r>
            <a:r>
              <a:rPr lang="zh-CN" altLang="en-US" dirty="0"/>
              <a:t>信仰的历程中如何看待圣经中的神迹？信仰的拦阻？还是信心的激励</a:t>
            </a:r>
            <a:r>
              <a:rPr lang="zh-CN" altLang="en-US" dirty="0" smtClean="0"/>
              <a:t>？</a:t>
            </a:r>
            <a:endParaRPr lang="de-DE" altLang="zh-CN" dirty="0" smtClean="0"/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圣经中的神迹要告诉我们什么？ </a:t>
            </a:r>
            <a:endParaRPr lang="de-DE" altLang="zh-CN" dirty="0" smtClean="0"/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神</a:t>
            </a:r>
            <a:r>
              <a:rPr lang="zh-CN" altLang="en-US" dirty="0"/>
              <a:t>迹（神的智慧与大能）与我们的信心</a:t>
            </a:r>
            <a:r>
              <a:rPr lang="zh-CN" altLang="en-US" dirty="0" smtClean="0"/>
              <a:t>。</a:t>
            </a:r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609600" indent="-609600" eaLnBrk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信</a:t>
            </a:r>
            <a:r>
              <a:rPr lang="zh-CN" altLang="en-US" dirty="0"/>
              <a:t>心不能依赖神迹，但也不能失去对神超然大能和智慧的信任和依靠。 </a:t>
            </a:r>
            <a:endParaRPr lang="de-DE" altLang="zh-CN" dirty="0" smtClean="0"/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健</a:t>
            </a:r>
            <a:r>
              <a:rPr lang="zh-CN" altLang="en-US" dirty="0"/>
              <a:t>康的信仰帮助我们更真实地认识神、正确理顺与神的关系；在信心里与神同行，与神同工，经历祂的能力和恩典。</a:t>
            </a:r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466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zh-CN" altLang="en-US" dirty="0"/>
              <a:t>经历神迹的门徒仍不完全认识和了解耶稣，不知如何信靠祂、与祂同工。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zh-CN" altLang="en-US" dirty="0"/>
              <a:t>事件的场景与需要：跟随耶稣的众人有合理需要和照顾。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zh-CN" altLang="en-US" dirty="0"/>
              <a:t>腓力的言行表明人的视野范围与思维界限、可能的选择与态度。</a:t>
            </a:r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42925" indent="-542925"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zh-CN" altLang="en-US" dirty="0"/>
              <a:t>安德烈处境与腓力处境相同，但眼光不同，行动不同：看见耶稣、交托耶稣</a:t>
            </a:r>
            <a:r>
              <a:rPr lang="zh-CN" altLang="en-US" dirty="0" smtClean="0"/>
              <a:t>。</a:t>
            </a:r>
            <a:endParaRPr lang="de-DE" altLang="zh-CN" dirty="0" smtClean="0"/>
          </a:p>
          <a:p>
            <a:pPr marL="542925" indent="-542925">
              <a:buFont typeface="Arial" panose="020B0604020202020204" pitchFamily="34" charset="0"/>
              <a:buChar char="•"/>
            </a:pPr>
            <a:r>
              <a:rPr lang="zh-CN" altLang="en-US" dirty="0"/>
              <a:t>摆上有限的资源和自己，让祂的主权支配使用，经历神迹：出人意料的丰富和结果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8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zh-CN" altLang="en-US" dirty="0"/>
              <a:t>信心使我们有限的能力向神超然的智慧和大能开放，带领我们超越有限与不足。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zh-CN" altLang="en-US" dirty="0"/>
              <a:t>永恒的神今天依然工作行大能，相信神的同在，信任祂的能力，将有自己交给祂、被使用，成为祝福的管道。</a:t>
            </a:r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06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透过神迹认识上帝超越的能力和美善的心意，也透过神的工作认识我们的局限、我们的不足和软弱。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en-US" dirty="0"/>
              <a:t>神的大能和智慧是我们可以信靠的，当在人生所行的道路上信靠交托，摆上自己，必经历祂的带领，看见祂的荣耀。</a:t>
            </a: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在交托中经历大能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6:1-15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Bildschirmpräsentation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SimHei</vt:lpstr>
      <vt:lpstr>SimSun</vt:lpstr>
      <vt:lpstr>SimSun</vt:lpstr>
      <vt:lpstr>Arial</vt:lpstr>
      <vt:lpstr>Calibri</vt:lpstr>
      <vt:lpstr>Calibri Light</vt:lpstr>
      <vt:lpstr>Larissa</vt:lpstr>
      <vt:lpstr>Benutzerdefiniertes Design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主日证道</vt:lpstr>
      <vt:lpstr>在交托中经历大能（约6:1-15）</vt:lpstr>
      <vt:lpstr>在交托中经历大能（约6:1-15）</vt:lpstr>
      <vt:lpstr>在交托中经历大能（约6:1-15）</vt:lpstr>
      <vt:lpstr>在交托中经历大能（约6:1-15）</vt:lpstr>
      <vt:lpstr>在交托中经历大能（约6:1-15）</vt:lpstr>
      <vt:lpstr>在交托中经历大能（约6:1-15）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Windows-Benutzer</dc:creator>
  <cp:lastModifiedBy>Windows-Benutzer</cp:lastModifiedBy>
  <cp:revision>1</cp:revision>
  <dcterms:created xsi:type="dcterms:W3CDTF">2017-11-05T00:58:53Z</dcterms:created>
  <dcterms:modified xsi:type="dcterms:W3CDTF">2017-11-05T01:02:23Z</dcterms:modified>
</cp:coreProperties>
</file>