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</p:sldMasterIdLst>
  <p:notesMasterIdLst>
    <p:notesMasterId r:id="rId16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FC3A3-182B-417C-B803-F05CB640952E}" type="datetimeFigureOut">
              <a:rPr lang="de-DE" smtClean="0"/>
              <a:t>05.11.2017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F489E-E44F-42B8-9F9E-6B46B04281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80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证道题目可以在当月月报上找到。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正文字体</a:t>
            </a:r>
            <a:r>
              <a:rPr lang="en-US" altLang="zh-CN" smtClean="0"/>
              <a:t>66</a:t>
            </a:r>
            <a:r>
              <a:rPr lang="zh-CN" altLang="en-US" smtClean="0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42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238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513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968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663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372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208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0A6B04-B8C2-4B5C-9204-268D6E7665A5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94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134-9AB0-4214-85D0-820F8BEA21E3}" type="datetimeFigureOut">
              <a:rPr lang="de-DE" smtClean="0"/>
              <a:t>05.11.2017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FBE-9BB3-40C8-A18B-972ED6682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703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134-9AB0-4214-85D0-820F8BEA21E3}" type="datetimeFigureOut">
              <a:rPr lang="de-DE" smtClean="0"/>
              <a:t>05.11.2017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FBE-9BB3-40C8-A18B-972ED6682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840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134-9AB0-4214-85D0-820F8BEA21E3}" type="datetimeFigureOut">
              <a:rPr lang="de-DE" smtClean="0"/>
              <a:t>05.11.2017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FBE-9BB3-40C8-A18B-972ED6682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714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05.11.2017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6622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050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84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731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298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6348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82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134-9AB0-4214-85D0-820F8BEA21E3}" type="datetimeFigureOut">
              <a:rPr lang="de-DE" smtClean="0"/>
              <a:t>05.11.2017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FBE-9BB3-40C8-A18B-972ED6682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1456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134-9AB0-4214-85D0-820F8BEA21E3}" type="datetimeFigureOut">
              <a:rPr lang="de-DE" smtClean="0"/>
              <a:t>05.11.2017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FBE-9BB3-40C8-A18B-972ED6682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1646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134-9AB0-4214-85D0-820F8BEA21E3}" type="datetimeFigureOut">
              <a:rPr lang="de-DE" smtClean="0"/>
              <a:t>05.11.2017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FBE-9BB3-40C8-A18B-972ED6682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430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134-9AB0-4214-85D0-820F8BEA21E3}" type="datetimeFigureOut">
              <a:rPr lang="de-DE" smtClean="0"/>
              <a:t>05.11.2017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FBE-9BB3-40C8-A18B-972ED6682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56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134-9AB0-4214-85D0-820F8BEA21E3}" type="datetimeFigureOut">
              <a:rPr lang="de-DE" smtClean="0"/>
              <a:t>05.11.2017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FBE-9BB3-40C8-A18B-972ED6682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678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134-9AB0-4214-85D0-820F8BEA21E3}" type="datetimeFigureOut">
              <a:rPr lang="de-DE" smtClean="0"/>
              <a:t>05.11.2017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FBE-9BB3-40C8-A18B-972ED6682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07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134-9AB0-4214-85D0-820F8BEA21E3}" type="datetimeFigureOut">
              <a:rPr lang="de-DE" smtClean="0"/>
              <a:t>05.11.2017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FBE-9BB3-40C8-A18B-972ED6682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270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9134-9AB0-4214-85D0-820F8BEA21E3}" type="datetimeFigureOut">
              <a:rPr lang="de-DE" smtClean="0"/>
              <a:t>05.11.2017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1FBE-9BB3-40C8-A18B-972ED6682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354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F9134-9AB0-4214-85D0-820F8BEA21E3}" type="datetimeFigureOut">
              <a:rPr lang="de-DE" smtClean="0"/>
              <a:t>05.11.2017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A1FBE-9BB3-40C8-A18B-972ED6682D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94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05.11.2017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9893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17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05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59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30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47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01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70354" y="1524000"/>
            <a:ext cx="6949646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/>
              <a:t>在交托中经历大能</a:t>
            </a:r>
            <a:endParaRPr lang="zh-CN" altLang="en-US" sz="6600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在交托中经历大能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约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6:1-15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zh-CN" altLang="en-US" dirty="0" smtClean="0"/>
              <a:t>在</a:t>
            </a:r>
            <a:r>
              <a:rPr lang="zh-CN" altLang="en-US" dirty="0"/>
              <a:t>信仰的历程中如何看待圣经中的神迹？信仰的拦阻？还是信心的激励</a:t>
            </a:r>
            <a:r>
              <a:rPr lang="zh-CN" altLang="en-US" dirty="0" smtClean="0"/>
              <a:t>？</a:t>
            </a:r>
            <a:endParaRPr lang="de-DE" altLang="zh-CN" dirty="0" smtClean="0"/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圣经中的神迹要告诉我们什么？ </a:t>
            </a:r>
            <a:endParaRPr lang="de-DE" altLang="zh-CN" dirty="0" smtClean="0"/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zh-CN" altLang="en-US" dirty="0" smtClean="0"/>
              <a:t>神</a:t>
            </a:r>
            <a:r>
              <a:rPr lang="zh-CN" altLang="en-US" dirty="0"/>
              <a:t>迹（神的智慧与大能）与我们的信心</a:t>
            </a:r>
            <a:r>
              <a:rPr lang="zh-CN" altLang="en-US" dirty="0" smtClean="0"/>
              <a:t>。</a:t>
            </a:r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在交托中经历大能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约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6:1-15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609600" indent="-609600" eaLnBrk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zh-CN" altLang="en-US" dirty="0" smtClean="0"/>
              <a:t>信</a:t>
            </a:r>
            <a:r>
              <a:rPr lang="zh-CN" altLang="en-US" dirty="0"/>
              <a:t>心不能依赖神迹，但也不能失去对神超然大能和智慧的信任和依靠。 </a:t>
            </a:r>
            <a:endParaRPr lang="de-DE" altLang="zh-CN" dirty="0" smtClean="0"/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zh-CN" altLang="en-US" dirty="0" smtClean="0"/>
              <a:t>健</a:t>
            </a:r>
            <a:r>
              <a:rPr lang="zh-CN" altLang="en-US" dirty="0"/>
              <a:t>康的信仰帮助我们更真实地认识神、正确理顺与神的关系；在信心里与神同行，与神同工，经历祂的能力和恩典。</a:t>
            </a:r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466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zh-CN" altLang="en-US" dirty="0"/>
              <a:t>经历神迹的门徒仍不完全认识和了解耶稣，不知如何信靠祂、与祂同工。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zh-CN" altLang="en-US" dirty="0"/>
              <a:t>事件的场景与需要：跟随耶稣的众人有合理需要和照顾。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zh-CN" altLang="en-US" dirty="0"/>
              <a:t>腓力的言行表明人的视野范围与思维界限、可能的选择与态度。</a:t>
            </a:r>
          </a:p>
          <a:p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在交托中经历大能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（约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6:1-15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542925" indent="-542925">
              <a:buFont typeface="Arial" panose="020B0604020202020204" pitchFamily="34" charset="0"/>
              <a:buChar char="•"/>
              <a:tabLst>
                <a:tab pos="542925" algn="l"/>
              </a:tabLst>
            </a:pPr>
            <a:r>
              <a:rPr lang="zh-CN" altLang="en-US" dirty="0"/>
              <a:t>安德烈处境与腓力处境相同，但眼光不同，行动不同：看见耶稣、交托耶稣</a:t>
            </a:r>
            <a:r>
              <a:rPr lang="zh-CN" altLang="en-US" dirty="0" smtClean="0"/>
              <a:t>。</a:t>
            </a:r>
            <a:endParaRPr lang="de-DE" altLang="zh-CN" dirty="0" smtClean="0"/>
          </a:p>
          <a:p>
            <a:pPr marL="542925" indent="-542925">
              <a:buFont typeface="Arial" panose="020B0604020202020204" pitchFamily="34" charset="0"/>
              <a:buChar char="•"/>
            </a:pPr>
            <a:r>
              <a:rPr lang="zh-CN" altLang="en-US" dirty="0"/>
              <a:t>摆上有限的资源和自己，让祂的主权支配使用，经历神迹：出人意料的丰富和结果</a:t>
            </a:r>
            <a:r>
              <a:rPr lang="zh-CN" altLang="en-US" dirty="0" smtClean="0"/>
              <a:t>。</a:t>
            </a:r>
            <a:endParaRPr lang="zh-CN" altLang="en-US" dirty="0"/>
          </a:p>
          <a:p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在交托中经历大能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（约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6:1-15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85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zh-CN" altLang="en-US" dirty="0"/>
              <a:t>信心使我们有限的能力向神超然的智慧和大能开放，带领我们超越有限与不足。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zh-CN" altLang="en-US" dirty="0"/>
              <a:t>永恒的神今天依然工作行大能，相信神的同在，信任祂的能力，将有自己交给祂、被使用，成为祝福的管道。</a:t>
            </a:r>
          </a:p>
          <a:p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在交托中经历大能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（约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6:1-15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065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总结：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dirty="0"/>
              <a:t>透过神迹认识上帝超越的能力和美善的心意，也透过神的工作认识我们的局限、我们的不足和软弱。</a:t>
            </a:r>
          </a:p>
          <a:p>
            <a:pPr marL="457200" indent="-457200" eaLnBrk="1">
              <a:buFont typeface="Arial" panose="020B0604020202020204" pitchFamily="34" charset="0"/>
              <a:buChar char="•"/>
            </a:pPr>
            <a:r>
              <a:rPr lang="zh-CN" altLang="en-US" dirty="0"/>
              <a:t>神的大能和智慧是我们可以信靠的，当在人生所行的道路上信靠交托，摆上自己，必经历祂的带领，看见祂的荣耀。</a:t>
            </a:r>
          </a:p>
          <a:p>
            <a:pPr marL="0" indent="0"/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在交托中经历大能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（约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6:1-15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build="p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1217</Words>
  <Application>Microsoft Office PowerPoint</Application>
  <PresentationFormat>Bildschirmpräsentation (4:3)</PresentationFormat>
  <Paragraphs>69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7</vt:i4>
      </vt:variant>
    </vt:vector>
  </HeadingPairs>
  <TitlesOfParts>
    <vt:vector size="21" baseType="lpstr">
      <vt:lpstr>SimHei</vt:lpstr>
      <vt:lpstr>SimSun</vt:lpstr>
      <vt:lpstr>SimSun</vt:lpstr>
      <vt:lpstr>Arial</vt:lpstr>
      <vt:lpstr>Calibri</vt:lpstr>
      <vt:lpstr>Calibri Light</vt:lpstr>
      <vt:lpstr>Larissa</vt:lpstr>
      <vt:lpstr>Benutzerdefiniertes Design</vt:lpstr>
      <vt:lpstr>默认设计模板</vt:lpstr>
      <vt:lpstr>1_默认设计模板</vt:lpstr>
      <vt:lpstr>2_默认设计模板</vt:lpstr>
      <vt:lpstr>3_默认设计模板</vt:lpstr>
      <vt:lpstr>4_默认设计模板</vt:lpstr>
      <vt:lpstr>5_默认设计模板</vt:lpstr>
      <vt:lpstr>主日证道</vt:lpstr>
      <vt:lpstr>在交托中经历大能（约6:1-15）</vt:lpstr>
      <vt:lpstr>在交托中经历大能（约6:1-15）</vt:lpstr>
      <vt:lpstr>在交托中经历大能（约6:1-15）</vt:lpstr>
      <vt:lpstr>在交托中经历大能（约6:1-15）</vt:lpstr>
      <vt:lpstr>在交托中经历大能（约6:1-15）</vt:lpstr>
      <vt:lpstr>在交托中经历大能（约6:1-15）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Windows-Benutzer</dc:creator>
  <cp:lastModifiedBy>Windows-Benutzer</cp:lastModifiedBy>
  <cp:revision>1</cp:revision>
  <dcterms:created xsi:type="dcterms:W3CDTF">2017-11-05T00:58:53Z</dcterms:created>
  <dcterms:modified xsi:type="dcterms:W3CDTF">2017-11-05T01:02:23Z</dcterms:modified>
</cp:coreProperties>
</file>