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7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6686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202640" y="21337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463440" y="21337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463440" y="41065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202640" y="41065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941840" y="41065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ubTitle"/>
          </p:nvPr>
        </p:nvSpPr>
        <p:spPr>
          <a:xfrm>
            <a:off x="1944720" y="624240"/>
            <a:ext cx="6683400" cy="593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6686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202640" y="21337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463440" y="21337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6463440" y="41065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6" name="PlaceHolder 6"/>
          <p:cNvSpPr>
            <a:spLocks noGrp="1"/>
          </p:cNvSpPr>
          <p:nvPr>
            <p:ph type="body"/>
          </p:nvPr>
        </p:nvSpPr>
        <p:spPr>
          <a:xfrm>
            <a:off x="4202640" y="41065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7" name="PlaceHolder 7"/>
          <p:cNvSpPr>
            <a:spLocks noGrp="1"/>
          </p:cNvSpPr>
          <p:nvPr>
            <p:ph type="body"/>
          </p:nvPr>
        </p:nvSpPr>
        <p:spPr>
          <a:xfrm>
            <a:off x="1941840" y="41065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1944720" y="624240"/>
            <a:ext cx="6683400" cy="593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6686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202640" y="21337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6463440" y="21337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6463440" y="41065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body"/>
          </p:nvPr>
        </p:nvSpPr>
        <p:spPr>
          <a:xfrm>
            <a:off x="4202640" y="41065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 type="body"/>
          </p:nvPr>
        </p:nvSpPr>
        <p:spPr>
          <a:xfrm>
            <a:off x="1941840" y="4106520"/>
            <a:ext cx="215280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944720" y="624240"/>
            <a:ext cx="6683400" cy="593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941840" y="41065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367960" y="2133720"/>
            <a:ext cx="326268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326268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367960" y="41065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zh-CN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94184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367960" y="2133720"/>
            <a:ext cx="32626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941840" y="4106520"/>
            <a:ext cx="6686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zh-CN" sz="135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722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72ADDA1-FE1A-40C3-9512-4E393EE3FC87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2575080"/>
            <a:ext cx="75240" cy="62568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96480" y="3156480"/>
            <a:ext cx="484560" cy="232200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605160" y="5447160"/>
            <a:ext cx="456840" cy="141984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4"/>
          <p:cNvSpPr/>
          <p:nvPr/>
        </p:nvSpPr>
        <p:spPr>
          <a:xfrm>
            <a:off x="720000" y="6503760"/>
            <a:ext cx="128160" cy="36324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5"/>
          <p:cNvSpPr/>
          <p:nvPr/>
        </p:nvSpPr>
        <p:spPr>
          <a:xfrm>
            <a:off x="75600" y="3201120"/>
            <a:ext cx="615960" cy="332820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6"/>
          <p:cNvSpPr/>
          <p:nvPr/>
        </p:nvSpPr>
        <p:spPr>
          <a:xfrm>
            <a:off x="16920" y="228600"/>
            <a:ext cx="79200" cy="292752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7"/>
          <p:cNvSpPr/>
          <p:nvPr/>
        </p:nvSpPr>
        <p:spPr>
          <a:xfrm>
            <a:off x="58680" y="2944080"/>
            <a:ext cx="58320" cy="4935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8"/>
          <p:cNvSpPr/>
          <p:nvPr/>
        </p:nvSpPr>
        <p:spPr>
          <a:xfrm>
            <a:off x="577440" y="5478840"/>
            <a:ext cx="142200" cy="102456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9"/>
          <p:cNvSpPr/>
          <p:nvPr/>
        </p:nvSpPr>
        <p:spPr>
          <a:xfrm>
            <a:off x="581400" y="1398960"/>
            <a:ext cx="1556640" cy="404784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10"/>
          <p:cNvSpPr/>
          <p:nvPr/>
        </p:nvSpPr>
        <p:spPr>
          <a:xfrm>
            <a:off x="691920" y="6530040"/>
            <a:ext cx="121320" cy="33696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11"/>
          <p:cNvSpPr/>
          <p:nvPr/>
        </p:nvSpPr>
        <p:spPr>
          <a:xfrm>
            <a:off x="577440" y="5359320"/>
            <a:ext cx="27720" cy="2214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12"/>
          <p:cNvSpPr/>
          <p:nvPr/>
        </p:nvSpPr>
        <p:spPr>
          <a:xfrm>
            <a:off x="637560" y="6244560"/>
            <a:ext cx="178560" cy="62208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13"/>
          <p:cNvSpPr/>
          <p:nvPr/>
        </p:nvSpPr>
        <p:spPr>
          <a:xfrm>
            <a:off x="20520" y="-720"/>
            <a:ext cx="370440" cy="440064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14"/>
          <p:cNvSpPr/>
          <p:nvPr/>
        </p:nvSpPr>
        <p:spPr>
          <a:xfrm>
            <a:off x="412560" y="4316400"/>
            <a:ext cx="317160" cy="158040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15"/>
          <p:cNvSpPr/>
          <p:nvPr/>
        </p:nvSpPr>
        <p:spPr>
          <a:xfrm>
            <a:off x="754560" y="5862600"/>
            <a:ext cx="322920" cy="99036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16"/>
          <p:cNvSpPr/>
          <p:nvPr/>
        </p:nvSpPr>
        <p:spPr>
          <a:xfrm>
            <a:off x="391320" y="4364280"/>
            <a:ext cx="413640" cy="223560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17"/>
          <p:cNvSpPr/>
          <p:nvPr/>
        </p:nvSpPr>
        <p:spPr>
          <a:xfrm>
            <a:off x="351000" y="1289160"/>
            <a:ext cx="130320" cy="302688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18"/>
          <p:cNvSpPr/>
          <p:nvPr/>
        </p:nvSpPr>
        <p:spPr>
          <a:xfrm>
            <a:off x="833760" y="6571440"/>
            <a:ext cx="100080" cy="28116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19"/>
          <p:cNvSpPr/>
          <p:nvPr/>
        </p:nvSpPr>
        <p:spPr>
          <a:xfrm>
            <a:off x="376920" y="4107600"/>
            <a:ext cx="61560" cy="511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20"/>
          <p:cNvSpPr/>
          <p:nvPr/>
        </p:nvSpPr>
        <p:spPr>
          <a:xfrm>
            <a:off x="730440" y="3145680"/>
            <a:ext cx="1057320" cy="271656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21"/>
          <p:cNvSpPr/>
          <p:nvPr/>
        </p:nvSpPr>
        <p:spPr>
          <a:xfrm>
            <a:off x="804960" y="6600240"/>
            <a:ext cx="90000" cy="25272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2"/>
          <p:cNvSpPr/>
          <p:nvPr/>
        </p:nvSpPr>
        <p:spPr>
          <a:xfrm>
            <a:off x="730440" y="5897160"/>
            <a:ext cx="102960" cy="67392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23"/>
          <p:cNvSpPr/>
          <p:nvPr/>
        </p:nvSpPr>
        <p:spPr>
          <a:xfrm>
            <a:off x="730440" y="5772600"/>
            <a:ext cx="28440" cy="22752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24"/>
          <p:cNvSpPr/>
          <p:nvPr/>
        </p:nvSpPr>
        <p:spPr>
          <a:xfrm>
            <a:off x="754560" y="6322680"/>
            <a:ext cx="157680" cy="53028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5"/>
          <p:cNvSpPr/>
          <p:nvPr/>
        </p:nvSpPr>
        <p:spPr>
          <a:xfrm>
            <a:off x="0" y="0"/>
            <a:ext cx="1368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PlaceHolder 26"/>
          <p:cNvSpPr>
            <a:spLocks noGrp="1"/>
          </p:cNvSpPr>
          <p:nvPr>
            <p:ph type="title"/>
          </p:nvPr>
        </p:nvSpPr>
        <p:spPr>
          <a:xfrm>
            <a:off x="1941840" y="2514600"/>
            <a:ext cx="6686280" cy="2262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zh-CN" sz="4050" b="0" strike="noStrike" spc="-1">
                <a:solidFill>
                  <a:srgbClr val="262626"/>
                </a:solidFill>
                <a:latin typeface="Century Gothic"/>
              </a:rPr>
              <a:t>按一下以編輯母片標題樣式</a:t>
            </a:r>
            <a:endParaRPr lang="zh-CN" sz="4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7"/>
          <p:cNvSpPr>
            <a:spLocks noGrp="1"/>
          </p:cNvSpPr>
          <p:nvPr>
            <p:ph type="dt"/>
          </p:nvPr>
        </p:nvSpPr>
        <p:spPr>
          <a:xfrm>
            <a:off x="7771320" y="6130440"/>
            <a:ext cx="859320" cy="3700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865C2A9-8B01-4973-AE09-5DE1A027586B}" type="datetime">
              <a:rPr lang="de-DE" sz="680" b="0" strike="noStrike" spc="-1">
                <a:solidFill>
                  <a:srgbClr val="8B8B8B"/>
                </a:solidFill>
                <a:latin typeface="Arial"/>
                <a:ea typeface="SimSun"/>
              </a:rPr>
              <a:t>05.11.2017</a:t>
            </a:fld>
            <a:endParaRPr lang="de-DE" sz="680" b="0" strike="noStrike" spc="-1">
              <a:latin typeface="Times New Roman"/>
            </a:endParaRPr>
          </a:p>
        </p:txBody>
      </p:sp>
      <p:sp>
        <p:nvSpPr>
          <p:cNvPr id="68" name="PlaceHolder 28"/>
          <p:cNvSpPr>
            <a:spLocks noGrp="1"/>
          </p:cNvSpPr>
          <p:nvPr>
            <p:ph type="ftr"/>
          </p:nvPr>
        </p:nvSpPr>
        <p:spPr>
          <a:xfrm>
            <a:off x="1941840" y="6135840"/>
            <a:ext cx="5714640" cy="364680"/>
          </a:xfrm>
          <a:prstGeom prst="rect">
            <a:avLst/>
          </a:prstGeom>
        </p:spPr>
        <p:txBody>
          <a:bodyPr anchor="ctr"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69" name="CustomShape 29"/>
          <p:cNvSpPr/>
          <p:nvPr/>
        </p:nvSpPr>
        <p:spPr>
          <a:xfrm>
            <a:off x="0" y="4323960"/>
            <a:ext cx="1308240" cy="77832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PlaceHolder 30"/>
          <p:cNvSpPr>
            <a:spLocks noGrp="1"/>
          </p:cNvSpPr>
          <p:nvPr>
            <p:ph type="sldNum"/>
          </p:nvPr>
        </p:nvSpPr>
        <p:spPr>
          <a:xfrm>
            <a:off x="398880" y="4529520"/>
            <a:ext cx="5846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04D1977-3C94-4567-9C84-7330022E206A}" type="slidenum">
              <a:rPr lang="de-DE" sz="1500" b="0" strike="noStrike" spc="-1">
                <a:solidFill>
                  <a:srgbClr val="FEFFFF"/>
                </a:solidFill>
                <a:latin typeface="Arial"/>
                <a:ea typeface="SimSun"/>
              </a:rPr>
              <a:t>‹Nr.›</a:t>
            </a:fld>
            <a:endParaRPr lang="de-DE" sz="1500" b="0" strike="noStrike" spc="-1">
              <a:latin typeface="Times New Roman"/>
            </a:endParaRPr>
          </a:p>
        </p:txBody>
      </p:sp>
      <p:sp>
        <p:nvSpPr>
          <p:cNvPr id="71" name="PlaceHolder 3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1350" b="0" strike="noStrike" spc="-1">
                <a:solidFill>
                  <a:srgbClr val="404040"/>
                </a:solidFill>
                <a:latin typeface="Century Gothic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1050" b="0" strike="noStrike" spc="-1">
                <a:solidFill>
                  <a:srgbClr val="404040"/>
                </a:solidFill>
                <a:latin typeface="Century Gothic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900" b="0" strike="noStrike" spc="-1">
                <a:solidFill>
                  <a:srgbClr val="404040"/>
                </a:solidFill>
                <a:latin typeface="Century Gothic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CN" sz="900" b="0" strike="noStrike" spc="-1">
                <a:solidFill>
                  <a:srgbClr val="404040"/>
                </a:solidFill>
                <a:latin typeface="Century Gothic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solidFill>
                  <a:srgbClr val="404040"/>
                </a:solidFill>
                <a:latin typeface="Century Gothic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solidFill>
                  <a:srgbClr val="404040"/>
                </a:solidFill>
                <a:latin typeface="Century Gothic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CN" sz="2000" b="0" strike="noStrike" spc="-1">
                <a:solidFill>
                  <a:srgbClr val="404040"/>
                </a:solidFill>
                <a:latin typeface="Century Gothic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2575080"/>
            <a:ext cx="75240" cy="62568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96480" y="3156480"/>
            <a:ext cx="484560" cy="232200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605160" y="5447160"/>
            <a:ext cx="456840" cy="141984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4"/>
          <p:cNvSpPr/>
          <p:nvPr/>
        </p:nvSpPr>
        <p:spPr>
          <a:xfrm>
            <a:off x="720000" y="6503760"/>
            <a:ext cx="128160" cy="36324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5"/>
          <p:cNvSpPr/>
          <p:nvPr/>
        </p:nvSpPr>
        <p:spPr>
          <a:xfrm>
            <a:off x="75600" y="3201120"/>
            <a:ext cx="615960" cy="332820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6"/>
          <p:cNvSpPr/>
          <p:nvPr/>
        </p:nvSpPr>
        <p:spPr>
          <a:xfrm>
            <a:off x="16920" y="228600"/>
            <a:ext cx="79200" cy="292752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7"/>
          <p:cNvSpPr/>
          <p:nvPr/>
        </p:nvSpPr>
        <p:spPr>
          <a:xfrm>
            <a:off x="58680" y="2944080"/>
            <a:ext cx="58320" cy="4935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8"/>
          <p:cNvSpPr/>
          <p:nvPr/>
        </p:nvSpPr>
        <p:spPr>
          <a:xfrm>
            <a:off x="577440" y="5478840"/>
            <a:ext cx="142200" cy="102456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9"/>
          <p:cNvSpPr/>
          <p:nvPr/>
        </p:nvSpPr>
        <p:spPr>
          <a:xfrm>
            <a:off x="581400" y="1398960"/>
            <a:ext cx="1556640" cy="404784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10"/>
          <p:cNvSpPr/>
          <p:nvPr/>
        </p:nvSpPr>
        <p:spPr>
          <a:xfrm>
            <a:off x="691920" y="6530040"/>
            <a:ext cx="121320" cy="33696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11"/>
          <p:cNvSpPr/>
          <p:nvPr/>
        </p:nvSpPr>
        <p:spPr>
          <a:xfrm>
            <a:off x="577440" y="5359320"/>
            <a:ext cx="27720" cy="2214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12"/>
          <p:cNvSpPr/>
          <p:nvPr/>
        </p:nvSpPr>
        <p:spPr>
          <a:xfrm>
            <a:off x="637560" y="6244560"/>
            <a:ext cx="178560" cy="62208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13"/>
          <p:cNvSpPr/>
          <p:nvPr/>
        </p:nvSpPr>
        <p:spPr>
          <a:xfrm>
            <a:off x="20520" y="-720"/>
            <a:ext cx="370440" cy="440064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14"/>
          <p:cNvSpPr/>
          <p:nvPr/>
        </p:nvSpPr>
        <p:spPr>
          <a:xfrm>
            <a:off x="412560" y="4316400"/>
            <a:ext cx="317160" cy="158040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15"/>
          <p:cNvSpPr/>
          <p:nvPr/>
        </p:nvSpPr>
        <p:spPr>
          <a:xfrm>
            <a:off x="754560" y="5862600"/>
            <a:ext cx="322920" cy="99036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16"/>
          <p:cNvSpPr/>
          <p:nvPr/>
        </p:nvSpPr>
        <p:spPr>
          <a:xfrm>
            <a:off x="391320" y="4364280"/>
            <a:ext cx="413640" cy="223560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17"/>
          <p:cNvSpPr/>
          <p:nvPr/>
        </p:nvSpPr>
        <p:spPr>
          <a:xfrm>
            <a:off x="351000" y="1289160"/>
            <a:ext cx="130320" cy="302688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18"/>
          <p:cNvSpPr/>
          <p:nvPr/>
        </p:nvSpPr>
        <p:spPr>
          <a:xfrm>
            <a:off x="833760" y="6571440"/>
            <a:ext cx="100080" cy="28116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19"/>
          <p:cNvSpPr/>
          <p:nvPr/>
        </p:nvSpPr>
        <p:spPr>
          <a:xfrm>
            <a:off x="376920" y="4107600"/>
            <a:ext cx="61560" cy="511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20"/>
          <p:cNvSpPr/>
          <p:nvPr/>
        </p:nvSpPr>
        <p:spPr>
          <a:xfrm>
            <a:off x="730440" y="3145680"/>
            <a:ext cx="1057320" cy="271656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21"/>
          <p:cNvSpPr/>
          <p:nvPr/>
        </p:nvSpPr>
        <p:spPr>
          <a:xfrm>
            <a:off x="804960" y="6600240"/>
            <a:ext cx="90000" cy="25272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22"/>
          <p:cNvSpPr/>
          <p:nvPr/>
        </p:nvSpPr>
        <p:spPr>
          <a:xfrm>
            <a:off x="730440" y="5897160"/>
            <a:ext cx="102960" cy="67392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23"/>
          <p:cNvSpPr/>
          <p:nvPr/>
        </p:nvSpPr>
        <p:spPr>
          <a:xfrm>
            <a:off x="730440" y="5772600"/>
            <a:ext cx="28440" cy="22752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24"/>
          <p:cNvSpPr/>
          <p:nvPr/>
        </p:nvSpPr>
        <p:spPr>
          <a:xfrm>
            <a:off x="754560" y="6322680"/>
            <a:ext cx="157680" cy="53028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25"/>
          <p:cNvSpPr/>
          <p:nvPr/>
        </p:nvSpPr>
        <p:spPr>
          <a:xfrm>
            <a:off x="0" y="0"/>
            <a:ext cx="13680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3" name="PlaceHolder 26"/>
          <p:cNvSpPr>
            <a:spLocks noGrp="1"/>
          </p:cNvSpPr>
          <p:nvPr>
            <p:ph type="title"/>
          </p:nvPr>
        </p:nvSpPr>
        <p:spPr>
          <a:xfrm>
            <a:off x="1944720" y="624240"/>
            <a:ext cx="668340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按一下以編輯母片標題樣式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7"/>
          <p:cNvSpPr>
            <a:spLocks noGrp="1"/>
          </p:cNvSpPr>
          <p:nvPr>
            <p:ph type="body"/>
          </p:nvPr>
        </p:nvSpPr>
        <p:spPr>
          <a:xfrm>
            <a:off x="1941840" y="2133720"/>
            <a:ext cx="6686280" cy="3777120"/>
          </a:xfrm>
          <a:prstGeom prst="rect">
            <a:avLst/>
          </a:prstGeom>
        </p:spPr>
        <p:txBody>
          <a:bodyPr/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1350" b="0" strike="noStrike" spc="-1">
                <a:solidFill>
                  <a:srgbClr val="404040"/>
                </a:solidFill>
                <a:latin typeface="Century Gothic"/>
              </a:rPr>
              <a:t>編輯母片文字樣式</a:t>
            </a:r>
          </a:p>
          <a:p>
            <a:pPr marL="557280" lvl="1" indent="-21384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1200" b="0" strike="noStrike" spc="-1">
                <a:solidFill>
                  <a:srgbClr val="404040"/>
                </a:solidFill>
                <a:latin typeface="Century Gothic"/>
              </a:rPr>
              <a:t>第二層</a:t>
            </a:r>
          </a:p>
          <a:p>
            <a:pPr marL="857160" lvl="2" indent="-17100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1050" b="0" strike="noStrike" spc="-1">
                <a:solidFill>
                  <a:srgbClr val="404040"/>
                </a:solidFill>
                <a:latin typeface="Century Gothic"/>
              </a:rPr>
              <a:t>第三層</a:t>
            </a:r>
          </a:p>
          <a:p>
            <a:pPr marL="1200240" lvl="3" indent="-17100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900" b="0" strike="noStrike" spc="-1">
                <a:solidFill>
                  <a:srgbClr val="404040"/>
                </a:solidFill>
                <a:latin typeface="Century Gothic"/>
              </a:rPr>
              <a:t>第四層</a:t>
            </a:r>
          </a:p>
          <a:p>
            <a:pPr marL="1542960" lvl="4" indent="-17100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900" b="0" strike="noStrike" spc="-1">
                <a:solidFill>
                  <a:srgbClr val="404040"/>
                </a:solidFill>
                <a:latin typeface="Century Gothic"/>
              </a:rPr>
              <a:t>第五層</a:t>
            </a:r>
          </a:p>
        </p:txBody>
      </p:sp>
      <p:sp>
        <p:nvSpPr>
          <p:cNvPr id="135" name="PlaceHolder 28"/>
          <p:cNvSpPr>
            <a:spLocks noGrp="1"/>
          </p:cNvSpPr>
          <p:nvPr>
            <p:ph type="dt"/>
          </p:nvPr>
        </p:nvSpPr>
        <p:spPr>
          <a:xfrm>
            <a:off x="7771320" y="6130440"/>
            <a:ext cx="859320" cy="3700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43CB105-D079-4E48-B9BD-2801C9BB406A}" type="datetime">
              <a:rPr lang="de-DE" sz="680" b="0" strike="noStrike" spc="-1">
                <a:solidFill>
                  <a:srgbClr val="8B8B8B"/>
                </a:solidFill>
                <a:latin typeface="Arial"/>
                <a:ea typeface="SimSun"/>
              </a:rPr>
              <a:t>05.11.2017</a:t>
            </a:fld>
            <a:endParaRPr lang="de-DE" sz="680" b="0" strike="noStrike" spc="-1">
              <a:latin typeface="Times New Roman"/>
            </a:endParaRPr>
          </a:p>
        </p:txBody>
      </p:sp>
      <p:sp>
        <p:nvSpPr>
          <p:cNvPr id="136" name="PlaceHolder 29"/>
          <p:cNvSpPr>
            <a:spLocks noGrp="1"/>
          </p:cNvSpPr>
          <p:nvPr>
            <p:ph type="ftr"/>
          </p:nvPr>
        </p:nvSpPr>
        <p:spPr>
          <a:xfrm>
            <a:off x="1941840" y="6135840"/>
            <a:ext cx="5714640" cy="364680"/>
          </a:xfrm>
          <a:prstGeom prst="rect">
            <a:avLst/>
          </a:prstGeom>
        </p:spPr>
        <p:txBody>
          <a:bodyPr anchor="ctr"/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137" name="CustomShape 30"/>
          <p:cNvSpPr/>
          <p:nvPr/>
        </p:nvSpPr>
        <p:spPr>
          <a:xfrm flipV="1">
            <a:off x="-3240" y="714240"/>
            <a:ext cx="1190880" cy="5068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PlaceHolder 31"/>
          <p:cNvSpPr>
            <a:spLocks noGrp="1"/>
          </p:cNvSpPr>
          <p:nvPr>
            <p:ph type="sldNum"/>
          </p:nvPr>
        </p:nvSpPr>
        <p:spPr>
          <a:xfrm>
            <a:off x="398880" y="787680"/>
            <a:ext cx="5846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824DB66-A028-4D8D-A10F-44DDA1D9650E}" type="slidenum">
              <a:rPr lang="de-DE" sz="1500" b="0" strike="noStrike" spc="-1">
                <a:solidFill>
                  <a:srgbClr val="FEFFFF"/>
                </a:solidFill>
                <a:latin typeface="Arial"/>
                <a:ea typeface="SimSun"/>
              </a:rPr>
              <a:t>‹Nr.›</a:t>
            </a:fld>
            <a:endParaRPr lang="de-DE" sz="15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0" y="856800"/>
            <a:ext cx="9143640" cy="514008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6" name="圖片 77"/>
          <p:cNvPicPr/>
          <p:nvPr/>
        </p:nvPicPr>
        <p:blipFill>
          <a:blip r:embed="rId2"/>
          <a:stretch/>
        </p:blipFill>
        <p:spPr>
          <a:xfrm>
            <a:off x="6556320" y="1572840"/>
            <a:ext cx="1686600" cy="3707640"/>
          </a:xfrm>
          <a:prstGeom prst="rect">
            <a:avLst/>
          </a:prstGeom>
          <a:ln>
            <a:noFill/>
          </a:ln>
        </p:spPr>
      </p:pic>
      <p:sp>
        <p:nvSpPr>
          <p:cNvPr id="177" name="CustomShape 2"/>
          <p:cNvSpPr/>
          <p:nvPr/>
        </p:nvSpPr>
        <p:spPr>
          <a:xfrm>
            <a:off x="0" y="857160"/>
            <a:ext cx="5655240" cy="514332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8" name="CustomShape 3"/>
          <p:cNvSpPr/>
          <p:nvPr/>
        </p:nvSpPr>
        <p:spPr>
          <a:xfrm>
            <a:off x="0" y="4632120"/>
            <a:ext cx="6302520" cy="642600"/>
          </a:xfrm>
          <a:custGeom>
            <a:avLst/>
            <a:gdLst/>
            <a:ahLst/>
            <a:cxnLst/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4"/>
          <p:cNvSpPr/>
          <p:nvPr/>
        </p:nvSpPr>
        <p:spPr>
          <a:xfrm>
            <a:off x="4457880" y="3314880"/>
            <a:ext cx="228240" cy="2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TextShape 5"/>
          <p:cNvSpPr txBox="1"/>
          <p:nvPr/>
        </p:nvSpPr>
        <p:spPr>
          <a:xfrm>
            <a:off x="405360" y="1582920"/>
            <a:ext cx="5006160" cy="24930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zh-CN" sz="3000" b="0" strike="noStrike" spc="-1">
                <a:solidFill>
                  <a:srgbClr val="FEFFFF"/>
                </a:solidFill>
                <a:latin typeface="Century Gothic"/>
              </a:rPr>
              <a:t>讲题：</a:t>
            </a:r>
            <a:r>
              <a:t/>
            </a:r>
            <a:br/>
            <a:r>
              <a:rPr lang="zh-CN" sz="3000" b="0" strike="noStrike" spc="-1">
                <a:solidFill>
                  <a:srgbClr val="FEFFFF"/>
                </a:solidFill>
                <a:latin typeface="Century Gothic"/>
              </a:rPr>
              <a:t>爱主爱人</a:t>
            </a:r>
            <a:endParaRPr lang="zh-CN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TextShape 6"/>
          <p:cNvSpPr txBox="1"/>
          <p:nvPr/>
        </p:nvSpPr>
        <p:spPr>
          <a:xfrm>
            <a:off x="405360" y="4749480"/>
            <a:ext cx="5019480" cy="719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de-DE" sz="1500" b="0" strike="noStrike" spc="-1" dirty="0">
                <a:solidFill>
                  <a:srgbClr val="FEFFFF"/>
                </a:solidFill>
                <a:latin typeface="Century Gothic"/>
              </a:rPr>
              <a:t>经文：太22:34-46		</a:t>
            </a:r>
            <a:r>
              <a:rPr lang="de-DE" sz="1500" b="0" strike="noStrike" spc="-1" dirty="0" err="1" smtClean="0">
                <a:solidFill>
                  <a:srgbClr val="FEFFFF"/>
                </a:solidFill>
                <a:latin typeface="Century Gothic"/>
              </a:rPr>
              <a:t>对象</a:t>
            </a:r>
            <a:r>
              <a:rPr lang="de-DE" sz="1500" b="0" strike="noStrike" spc="-1" dirty="0" err="1">
                <a:solidFill>
                  <a:srgbClr val="FEFFFF"/>
                </a:solidFill>
                <a:latin typeface="Century Gothic"/>
              </a:rPr>
              <a:t>：不莱梅团契</a:t>
            </a:r>
            <a:endParaRPr lang="de-DE" sz="15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r>
              <a:rPr lang="de-DE" sz="1500" b="0" strike="noStrike" spc="-1" dirty="0">
                <a:solidFill>
                  <a:srgbClr val="FEFFFF"/>
                </a:solidFill>
                <a:latin typeface="Century Gothic"/>
              </a:rPr>
              <a:t>日期：2017年10月28日	</a:t>
            </a:r>
            <a:r>
              <a:rPr lang="de-DE" sz="1500" b="0" strike="noStrike" spc="-1" dirty="0" err="1" smtClean="0">
                <a:solidFill>
                  <a:srgbClr val="FEFFFF"/>
                </a:solidFill>
                <a:latin typeface="Century Gothic"/>
              </a:rPr>
              <a:t>讲员</a:t>
            </a:r>
            <a:r>
              <a:rPr lang="de-DE" sz="1500" b="0" strike="noStrike" spc="-1" dirty="0" err="1">
                <a:solidFill>
                  <a:srgbClr val="FEFFFF"/>
                </a:solidFill>
                <a:latin typeface="Century Gothic"/>
              </a:rPr>
              <a:t>：陈永安牧师</a:t>
            </a:r>
            <a:endParaRPr lang="de-DE" sz="15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de-DE" sz="15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3.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爱神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我们看两段经文</a:t>
            </a:r>
          </a:p>
          <a:p>
            <a:pPr marL="557280" lvl="1" indent="-21384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「伯41:11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 谁先给我甚么，使我偿还呢？天下万物都是我的。」，</a:t>
            </a:r>
          </a:p>
          <a:p>
            <a:pPr marL="557280" lvl="1" indent="-21384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另一段在新约，</a:t>
            </a: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「罗11:34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 谁知道主的心？谁作过他的谋士呢？</a:t>
            </a: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11:35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 谁是先给了他，使他后来偿还呢？」</a:t>
            </a:r>
          </a:p>
        </p:txBody>
      </p:sp>
      <p:pic>
        <p:nvPicPr>
          <p:cNvPr id="207" name="圖片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285160" y="1006920"/>
            <a:ext cx="2574720" cy="128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3.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爱神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1941840" y="2662560"/>
            <a:ext cx="6686280" cy="262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我们爱神，是回应的爱，是被神无条件的爱所感动的爱。因此，我们说去爱神之先，我们先去认识神无条件的爱。</a:t>
            </a:r>
          </a:p>
        </p:txBody>
      </p:sp>
      <p:pic>
        <p:nvPicPr>
          <p:cNvPr id="210" name="圖片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285160" y="1006920"/>
            <a:ext cx="2574720" cy="128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3.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爱神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1941840" y="2604240"/>
            <a:ext cx="6686280" cy="2685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人间的爱，却很多时是带有条件性的。最后每个人最爱的也只是自己。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上帝的爱，在耶稣的牺牲里表现出来。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「约壹</a:t>
            </a: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4:19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我们爱，因为神先爱我们。」因此，我们会好放心，因为我们爱神，靠的不是自己的力量，而是神的力量，我们需要的是去感受神的爱。而我们爱神的多少，也不会影响着神对我们的爱，我们就可以更自由地去爱神。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13" name="圖片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285160" y="1006920"/>
            <a:ext cx="2574720" cy="128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3.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爱神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1941840" y="2612880"/>
            <a:ext cx="6686280" cy="2677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爱多爱少，反映着我们赦罪的体会有多深，「路</a:t>
            </a: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7:47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 所以我告诉你，她许多的罪都赦免了，因为她的爱多；但那赦免少的，他的爱就少。」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16" name="圖片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285160" y="1006920"/>
            <a:ext cx="2574720" cy="128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3.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爱神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不是要「尽心、尽性、尽意、尽力」吗？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这个「尽」字，是「全部」的意思，就是这个爱，不是可以分享的，神要我们的爱，是忠贞的爱，是「全部」的爱。 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19" name="圖片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285160" y="1006920"/>
            <a:ext cx="2574720" cy="128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3.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爱神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这些「偶像」包括我们最亲的人，甚至是自己。人最大的偶像是「自己」。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「路 14:26 「人到我这里来，若不爱我胜过爱（爱我胜过爱：原文是恨）自己的父母、妻子、儿女、弟兄、姊妹，和自己的性命，就不能作我的门徒。」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22" name="圖片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285160" y="1006920"/>
            <a:ext cx="2574720" cy="128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3.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爱神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我们说爱主，但坦白些，永远是爱得不够的，是一个炼净的过程，不会一步到位，是需要经历许多的考验，才会成长起来。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亚伯拉罕，「创</a:t>
            </a: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22:2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 神说：「你带着你的儿子，就是你独生的儿子，你所爱的以撒，往摩利亚地去，在我所要指示你的山上，把他献为燔祭。」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25" name="圖片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285160" y="1006920"/>
            <a:ext cx="2574720" cy="128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3.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爱神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因此，耶稣说：「太</a:t>
            </a: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19:29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 凡为我的名撇下房屋，或是弟兄、姊妹、父亲、母亲、（有古卷加：妻子、）儿女、田地的，必要得着百倍，并且承受永生。」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我们要相信神，祂是不会亏待我们的。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28" name="圖片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285160" y="1006920"/>
            <a:ext cx="2574720" cy="128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4. 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爱人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「约壹4:20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 人若说「我爱神」，却恨他的弟兄，就是说谎话的；不爱他所看见的弟兄，就不能爱没有看见的神（有古卷：怎能爱没有看见的神呢）。</a:t>
            </a: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4:21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 爱神的，也当爱弟兄，这是我们从神所受的命令。」爱神的表现在于爱人，这是一个钱币的两面的。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耶稣又用比喻说：「太</a:t>
            </a: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25:40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 王要回答说：『我实在告诉你们，这些事你们既做在我这弟兄中一个最小的身上，就是做在我身上了。』」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4457880" y="3314880"/>
            <a:ext cx="228240" cy="22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2" name="圖片 5"/>
          <p:cNvPicPr/>
          <p:nvPr/>
        </p:nvPicPr>
        <p:blipFill>
          <a:blip r:embed="rId2"/>
          <a:stretch/>
        </p:blipFill>
        <p:spPr>
          <a:xfrm>
            <a:off x="5172480" y="598844"/>
            <a:ext cx="3455640" cy="132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0" y="856800"/>
            <a:ext cx="9143640" cy="514008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2"/>
          <p:cNvSpPr/>
          <p:nvPr/>
        </p:nvSpPr>
        <p:spPr>
          <a:xfrm>
            <a:off x="0" y="857160"/>
            <a:ext cx="136800" cy="51433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5" name="CustomShape 3"/>
          <p:cNvSpPr/>
          <p:nvPr/>
        </p:nvSpPr>
        <p:spPr>
          <a:xfrm>
            <a:off x="0" y="5403240"/>
            <a:ext cx="778320" cy="379440"/>
          </a:xfrm>
          <a:custGeom>
            <a:avLst/>
            <a:gdLst/>
            <a:ahLst/>
            <a:cxnLst/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6" name="圖片 3"/>
          <p:cNvPicPr/>
          <p:nvPr/>
        </p:nvPicPr>
        <p:blipFill>
          <a:blip r:embed="rId2"/>
          <a:srcRect l="13737" r="8868"/>
          <a:stretch/>
        </p:blipFill>
        <p:spPr>
          <a:xfrm>
            <a:off x="4876920" y="1404000"/>
            <a:ext cx="4088520" cy="3935520"/>
          </a:xfrm>
          <a:prstGeom prst="rect">
            <a:avLst/>
          </a:prstGeom>
          <a:ln>
            <a:noFill/>
          </a:ln>
        </p:spPr>
      </p:pic>
      <p:sp>
        <p:nvSpPr>
          <p:cNvPr id="237" name="TextShape 4"/>
          <p:cNvSpPr txBox="1"/>
          <p:nvPr/>
        </p:nvSpPr>
        <p:spPr>
          <a:xfrm>
            <a:off x="487080" y="1341000"/>
            <a:ext cx="3841560" cy="944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4. 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爱人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Shape 5"/>
          <p:cNvSpPr txBox="1"/>
          <p:nvPr/>
        </p:nvSpPr>
        <p:spPr>
          <a:xfrm>
            <a:off x="203040" y="1864800"/>
            <a:ext cx="4548240" cy="3411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zh-CN" sz="2100" b="0" strike="noStrike" spc="-1">
                <a:solidFill>
                  <a:srgbClr val="404040"/>
                </a:solidFill>
                <a:latin typeface="Century Gothic"/>
              </a:rPr>
              <a:t>耶稣引述利末记19:18说：「爱人如己」在利末记的教导是怎样的呢？</a:t>
            </a:r>
          </a:p>
          <a:p>
            <a:r>
              <a:rPr lang="zh-CN" sz="2100" b="1" strike="noStrike" spc="-1">
                <a:solidFill>
                  <a:srgbClr val="404040"/>
                </a:solidFill>
                <a:latin typeface="Century Gothic"/>
              </a:rPr>
              <a:t>利19:9</a:t>
            </a:r>
            <a:r>
              <a:rPr lang="zh-CN" sz="2100" b="0" strike="noStrike" spc="-1">
                <a:solidFill>
                  <a:srgbClr val="404040"/>
                </a:solidFill>
                <a:latin typeface="Century Gothic"/>
              </a:rPr>
              <a:t> 「不可割尽田角，也不可拾取所遗落的。</a:t>
            </a:r>
            <a:r>
              <a:t/>
            </a:r>
            <a:br/>
            <a:r>
              <a:rPr lang="zh-CN" sz="2100" b="1" strike="noStrike" spc="-1">
                <a:solidFill>
                  <a:srgbClr val="404040"/>
                </a:solidFill>
                <a:latin typeface="Century Gothic"/>
              </a:rPr>
              <a:t>19:10</a:t>
            </a:r>
            <a:r>
              <a:rPr lang="zh-CN" sz="2100" b="0" strike="noStrike" spc="-1">
                <a:solidFill>
                  <a:srgbClr val="404040"/>
                </a:solidFill>
                <a:latin typeface="Century Gothic"/>
              </a:rPr>
              <a:t> 不可摘尽葡萄园的果子，也不可拾取葡萄园所掉的果子；要留给穷人和寄居的。</a:t>
            </a:r>
            <a:r>
              <a:t/>
            </a:r>
            <a:br/>
            <a:r>
              <a:rPr lang="zh-CN" sz="2100" b="1" strike="noStrike" spc="-1">
                <a:solidFill>
                  <a:srgbClr val="404040"/>
                </a:solidFill>
                <a:latin typeface="Century Gothic"/>
              </a:rPr>
              <a:t>19:11</a:t>
            </a:r>
            <a:r>
              <a:rPr lang="zh-CN" sz="2100" b="0" strike="noStrike" spc="-1">
                <a:solidFill>
                  <a:srgbClr val="404040"/>
                </a:solidFill>
                <a:latin typeface="Century Gothic"/>
              </a:rPr>
              <a:t> 「你们不可偷盗，不可欺骗，也不可彼此说谎。起假誓。</a:t>
            </a:r>
            <a:r>
              <a:t/>
            </a:r>
            <a:br/>
            <a:r>
              <a:rPr lang="zh-CN" sz="2100" b="1" strike="noStrike" spc="-1">
                <a:solidFill>
                  <a:srgbClr val="404040"/>
                </a:solidFill>
                <a:latin typeface="Century Gothic"/>
              </a:rPr>
              <a:t>19:13</a:t>
            </a:r>
            <a:r>
              <a:rPr lang="zh-CN" sz="2100" b="0" strike="noStrike" spc="-1">
                <a:solidFill>
                  <a:srgbClr val="404040"/>
                </a:solidFill>
                <a:latin typeface="Century Gothic"/>
              </a:rPr>
              <a:t> 「不可欺压你的邻舍，也不可抢夺他的物。雇工人的工价，不可在你那里过夜，留到早晨。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1. 引言</a:t>
            </a:r>
            <a:r>
              <a:t/>
            </a:r>
            <a:br/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为我们代祷。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和我们一家合照。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我们一同祷告。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圖片 3"/>
          <p:cNvPicPr/>
          <p:nvPr/>
        </p:nvPicPr>
        <p:blipFill>
          <a:blip r:embed="rId2"/>
          <a:srcRect b="4009"/>
          <a:stretch/>
        </p:blipFill>
        <p:spPr>
          <a:xfrm>
            <a:off x="5802120" y="1390680"/>
            <a:ext cx="2826000" cy="4064040"/>
          </a:xfrm>
          <a:prstGeom prst="rect">
            <a:avLst/>
          </a:prstGeom>
          <a:ln>
            <a:noFill/>
          </a:ln>
        </p:spPr>
      </p:pic>
      <p:sp>
        <p:nvSpPr>
          <p:cNvPr id="240" name="TextShape 1"/>
          <p:cNvSpPr txBox="1"/>
          <p:nvPr/>
        </p:nvSpPr>
        <p:spPr>
          <a:xfrm>
            <a:off x="1944720" y="1325160"/>
            <a:ext cx="3592080" cy="96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4. 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爱人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524880" y="1857960"/>
            <a:ext cx="5018400" cy="3432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zh-CN" sz="2100" b="1" strike="noStrike" spc="-1">
                <a:solidFill>
                  <a:srgbClr val="404040"/>
                </a:solidFill>
                <a:latin typeface="Century Gothic"/>
              </a:rPr>
              <a:t>利19:14</a:t>
            </a:r>
            <a:r>
              <a:rPr lang="zh-CN" sz="2100" b="0" strike="noStrike" spc="-1">
                <a:solidFill>
                  <a:srgbClr val="404040"/>
                </a:solidFill>
                <a:latin typeface="Century Gothic"/>
              </a:rPr>
              <a:t> 不可咒骂聋子，</a:t>
            </a:r>
            <a:r>
              <a:t/>
            </a:r>
            <a:br/>
            <a:r>
              <a:rPr lang="zh-CN" sz="2100" b="0" strike="noStrike" spc="-1">
                <a:solidFill>
                  <a:srgbClr val="404040"/>
                </a:solidFill>
                <a:latin typeface="Century Gothic"/>
              </a:rPr>
              <a:t>也不可将绊脚石放在瞎子面前。</a:t>
            </a:r>
            <a:r>
              <a:t/>
            </a:r>
            <a:br/>
            <a:r>
              <a:rPr lang="zh-CN" sz="2100" b="1" strike="noStrike" spc="-1">
                <a:solidFill>
                  <a:srgbClr val="404040"/>
                </a:solidFill>
                <a:latin typeface="Century Gothic"/>
              </a:rPr>
              <a:t>19:15</a:t>
            </a:r>
            <a:r>
              <a:rPr lang="zh-CN" sz="2100" b="0" strike="noStrike" spc="-1">
                <a:solidFill>
                  <a:srgbClr val="404040"/>
                </a:solidFill>
                <a:latin typeface="Century Gothic"/>
              </a:rPr>
              <a:t> 「你们施行审判，不可行不义；不可偏护穷人，也不可重看有势力的人，只要按着公义审判你的邻舍。</a:t>
            </a:r>
            <a:r>
              <a:t/>
            </a:r>
            <a:br/>
            <a:r>
              <a:rPr lang="zh-CN" sz="2100" b="1" strike="noStrike" spc="-1">
                <a:solidFill>
                  <a:srgbClr val="404040"/>
                </a:solidFill>
                <a:latin typeface="Century Gothic"/>
              </a:rPr>
              <a:t>19:16</a:t>
            </a:r>
            <a:r>
              <a:rPr lang="zh-CN" sz="2100" b="0" strike="noStrike" spc="-1">
                <a:solidFill>
                  <a:srgbClr val="404040"/>
                </a:solidFill>
                <a:latin typeface="Century Gothic"/>
              </a:rPr>
              <a:t> 不可在民中往来搬弄是非，也不可与邻舍为敌，置之于死。</a:t>
            </a:r>
            <a:r>
              <a:t/>
            </a:r>
            <a:br/>
            <a:r>
              <a:rPr lang="zh-CN" sz="2100" b="1" strike="noStrike" spc="-1">
                <a:solidFill>
                  <a:srgbClr val="404040"/>
                </a:solidFill>
                <a:latin typeface="Century Gothic"/>
              </a:rPr>
              <a:t>19:17</a:t>
            </a:r>
            <a:r>
              <a:rPr lang="zh-CN" sz="2100" b="0" strike="noStrike" spc="-1">
                <a:solidFill>
                  <a:srgbClr val="404040"/>
                </a:solidFill>
                <a:latin typeface="Century Gothic"/>
              </a:rPr>
              <a:t> 「不可心里恨你的弟兄；总要指摘你的邻舍，免得因他担罪。</a:t>
            </a:r>
            <a:r>
              <a:t/>
            </a:r>
            <a:br/>
            <a:r>
              <a:rPr lang="zh-CN" sz="2100" b="1" strike="noStrike" spc="-1">
                <a:solidFill>
                  <a:srgbClr val="404040"/>
                </a:solidFill>
                <a:latin typeface="Century Gothic"/>
              </a:rPr>
              <a:t>19:18</a:t>
            </a:r>
            <a:r>
              <a:rPr lang="zh-CN" sz="2100" b="0" strike="noStrike" spc="-1">
                <a:solidFill>
                  <a:srgbClr val="404040"/>
                </a:solidFill>
                <a:latin typeface="Century Gothic"/>
              </a:rPr>
              <a:t> 不可报仇，也不可埋怨你本国的子民，却要爱人如己。我是耶和华。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4. 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爱人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724320" y="1883520"/>
            <a:ext cx="4824720" cy="2832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557280" lvl="1" indent="-21384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这爱是从爱神而来的，是带着公义与怜悯，是互相扶持，看待他人是「人」，而不是可以利用的「工具」。人不是一堆数字。</a:t>
            </a:r>
          </a:p>
        </p:txBody>
      </p:sp>
      <p:pic>
        <p:nvPicPr>
          <p:cNvPr id="244" name="圖片 5"/>
          <p:cNvPicPr/>
          <p:nvPr/>
        </p:nvPicPr>
        <p:blipFill>
          <a:blip r:embed="rId2"/>
          <a:srcRect b="4009"/>
          <a:stretch/>
        </p:blipFill>
        <p:spPr>
          <a:xfrm>
            <a:off x="5802120" y="1390680"/>
            <a:ext cx="2826000" cy="406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0" y="856800"/>
            <a:ext cx="9143640" cy="514008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2"/>
          <p:cNvSpPr/>
          <p:nvPr/>
        </p:nvSpPr>
        <p:spPr>
          <a:xfrm>
            <a:off x="0" y="857160"/>
            <a:ext cx="136800" cy="51433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7" name="CustomShape 3"/>
          <p:cNvSpPr/>
          <p:nvPr/>
        </p:nvSpPr>
        <p:spPr>
          <a:xfrm>
            <a:off x="0" y="5403240"/>
            <a:ext cx="778320" cy="379440"/>
          </a:xfrm>
          <a:custGeom>
            <a:avLst/>
            <a:gdLst/>
            <a:ahLst/>
            <a:cxnLst/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8" name="圖片 38"/>
          <p:cNvPicPr/>
          <p:nvPr/>
        </p:nvPicPr>
        <p:blipFill>
          <a:blip r:embed="rId2"/>
          <a:stretch/>
        </p:blipFill>
        <p:spPr>
          <a:xfrm>
            <a:off x="5671440" y="1703520"/>
            <a:ext cx="2985840" cy="3210480"/>
          </a:xfrm>
          <a:prstGeom prst="rect">
            <a:avLst/>
          </a:prstGeom>
          <a:ln>
            <a:noFill/>
          </a:ln>
        </p:spPr>
      </p:pic>
      <p:sp>
        <p:nvSpPr>
          <p:cNvPr id="249" name="TextShape 4"/>
          <p:cNvSpPr txBox="1"/>
          <p:nvPr/>
        </p:nvSpPr>
        <p:spPr>
          <a:xfrm>
            <a:off x="487080" y="1341000"/>
            <a:ext cx="4930560" cy="944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5. 爱人如己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TextShape 5"/>
          <p:cNvSpPr txBox="1"/>
          <p:nvPr/>
        </p:nvSpPr>
        <p:spPr>
          <a:xfrm>
            <a:off x="487080" y="1872000"/>
            <a:ext cx="4930560" cy="3404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耶稣说其次是「爱人如己」，但问题是，我们爱自己的那一方面？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「外在」的自己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「内在」的自己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0" y="856800"/>
            <a:ext cx="9143640" cy="514008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2"/>
          <p:cNvSpPr/>
          <p:nvPr/>
        </p:nvSpPr>
        <p:spPr>
          <a:xfrm>
            <a:off x="0" y="857160"/>
            <a:ext cx="136800" cy="51433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3" name="CustomShape 3"/>
          <p:cNvSpPr/>
          <p:nvPr/>
        </p:nvSpPr>
        <p:spPr>
          <a:xfrm>
            <a:off x="0" y="5403240"/>
            <a:ext cx="778320" cy="379440"/>
          </a:xfrm>
          <a:custGeom>
            <a:avLst/>
            <a:gdLst/>
            <a:ahLst/>
            <a:cxnLst/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4" name="圖片 38"/>
          <p:cNvPicPr/>
          <p:nvPr/>
        </p:nvPicPr>
        <p:blipFill>
          <a:blip r:embed="rId2"/>
          <a:stretch/>
        </p:blipFill>
        <p:spPr>
          <a:xfrm>
            <a:off x="5671440" y="1703520"/>
            <a:ext cx="2985840" cy="3210480"/>
          </a:xfrm>
          <a:prstGeom prst="rect">
            <a:avLst/>
          </a:prstGeom>
          <a:ln>
            <a:noFill/>
          </a:ln>
        </p:spPr>
      </p:pic>
      <p:sp>
        <p:nvSpPr>
          <p:cNvPr id="255" name="TextShape 4"/>
          <p:cNvSpPr txBox="1"/>
          <p:nvPr/>
        </p:nvSpPr>
        <p:spPr>
          <a:xfrm>
            <a:off x="487080" y="1341000"/>
            <a:ext cx="4930560" cy="944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5. 爱人如己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TextShape 5"/>
          <p:cNvSpPr txBox="1"/>
          <p:nvPr/>
        </p:nvSpPr>
        <p:spPr>
          <a:xfrm>
            <a:off x="487080" y="1872000"/>
            <a:ext cx="4930560" cy="3404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「内在」的生命，只有神可以满足，除了神以外，再没有甚么。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耶稣说：「太16:25 因为，凡要救自己生命（生命：或译灵魂；下同）的，必丧掉生命；凡为我丧掉生命的，必得着生命。」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0" y="856800"/>
            <a:ext cx="9143640" cy="514008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0" y="857160"/>
            <a:ext cx="136800" cy="51433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0" y="5403240"/>
            <a:ext cx="778320" cy="379440"/>
          </a:xfrm>
          <a:custGeom>
            <a:avLst/>
            <a:gdLst/>
            <a:ahLst/>
            <a:cxnLst/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0" name="圖片 38"/>
          <p:cNvPicPr/>
          <p:nvPr/>
        </p:nvPicPr>
        <p:blipFill>
          <a:blip r:embed="rId2"/>
          <a:stretch/>
        </p:blipFill>
        <p:spPr>
          <a:xfrm>
            <a:off x="5671440" y="1703520"/>
            <a:ext cx="2985840" cy="3210480"/>
          </a:xfrm>
          <a:prstGeom prst="rect">
            <a:avLst/>
          </a:prstGeom>
          <a:ln>
            <a:noFill/>
          </a:ln>
        </p:spPr>
      </p:pic>
      <p:sp>
        <p:nvSpPr>
          <p:cNvPr id="261" name="TextShape 4"/>
          <p:cNvSpPr txBox="1"/>
          <p:nvPr/>
        </p:nvSpPr>
        <p:spPr>
          <a:xfrm>
            <a:off x="487080" y="1341000"/>
            <a:ext cx="4930560" cy="944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5. 爱人如己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TextShape 5"/>
          <p:cNvSpPr txBox="1"/>
          <p:nvPr/>
        </p:nvSpPr>
        <p:spPr>
          <a:xfrm>
            <a:off x="487080" y="1872000"/>
            <a:ext cx="4930560" cy="3404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「外在」的自己只是一件外衣，是虚无的，我们不会用一件外衣来衡量自己，去炫耀，去因此骄傲。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「内在」的生命，才是真正的自己，我们要爱的是这个自己，我们说「爱人如己」，也是要爱别人「内在」的生命。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0" y="856800"/>
            <a:ext cx="9143640" cy="514008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ustomShape 2"/>
          <p:cNvSpPr/>
          <p:nvPr/>
        </p:nvSpPr>
        <p:spPr>
          <a:xfrm>
            <a:off x="0" y="857160"/>
            <a:ext cx="136800" cy="51433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5" name="CustomShape 3"/>
          <p:cNvSpPr/>
          <p:nvPr/>
        </p:nvSpPr>
        <p:spPr>
          <a:xfrm>
            <a:off x="0" y="5403240"/>
            <a:ext cx="778320" cy="379440"/>
          </a:xfrm>
          <a:custGeom>
            <a:avLst/>
            <a:gdLst/>
            <a:ahLst/>
            <a:cxnLst/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6" name="圖片 38"/>
          <p:cNvPicPr/>
          <p:nvPr/>
        </p:nvPicPr>
        <p:blipFill>
          <a:blip r:embed="rId2"/>
          <a:stretch/>
        </p:blipFill>
        <p:spPr>
          <a:xfrm>
            <a:off x="5671440" y="1703520"/>
            <a:ext cx="2985840" cy="3210480"/>
          </a:xfrm>
          <a:prstGeom prst="rect">
            <a:avLst/>
          </a:prstGeom>
          <a:ln>
            <a:noFill/>
          </a:ln>
        </p:spPr>
      </p:pic>
      <p:sp>
        <p:nvSpPr>
          <p:cNvPr id="267" name="TextShape 4"/>
          <p:cNvSpPr txBox="1"/>
          <p:nvPr/>
        </p:nvSpPr>
        <p:spPr>
          <a:xfrm>
            <a:off x="487080" y="1341000"/>
            <a:ext cx="4930560" cy="944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5. 爱人如己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TextShape 5"/>
          <p:cNvSpPr txBox="1"/>
          <p:nvPr/>
        </p:nvSpPr>
        <p:spPr>
          <a:xfrm>
            <a:off x="487080" y="1872000"/>
            <a:ext cx="4930560" cy="3404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我们错误地以为要先有「外衣」，得到满足，才讲这些「内在」的生命，但这是完全错误的。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0" y="856800"/>
            <a:ext cx="9143640" cy="514008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2"/>
          <p:cNvSpPr/>
          <p:nvPr/>
        </p:nvSpPr>
        <p:spPr>
          <a:xfrm>
            <a:off x="0" y="857160"/>
            <a:ext cx="136800" cy="51433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1" name="CustomShape 3"/>
          <p:cNvSpPr/>
          <p:nvPr/>
        </p:nvSpPr>
        <p:spPr>
          <a:xfrm>
            <a:off x="0" y="5403240"/>
            <a:ext cx="778320" cy="379440"/>
          </a:xfrm>
          <a:custGeom>
            <a:avLst/>
            <a:gdLst/>
            <a:ahLst/>
            <a:cxnLst/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2" name="圖片 38"/>
          <p:cNvPicPr/>
          <p:nvPr/>
        </p:nvPicPr>
        <p:blipFill>
          <a:blip r:embed="rId2"/>
          <a:stretch/>
        </p:blipFill>
        <p:spPr>
          <a:xfrm>
            <a:off x="5671440" y="1703520"/>
            <a:ext cx="2985840" cy="3210480"/>
          </a:xfrm>
          <a:prstGeom prst="rect">
            <a:avLst/>
          </a:prstGeom>
          <a:ln>
            <a:noFill/>
          </a:ln>
        </p:spPr>
      </p:pic>
      <p:sp>
        <p:nvSpPr>
          <p:cNvPr id="273" name="TextShape 4"/>
          <p:cNvSpPr txBox="1"/>
          <p:nvPr/>
        </p:nvSpPr>
        <p:spPr>
          <a:xfrm>
            <a:off x="487080" y="1341000"/>
            <a:ext cx="4930560" cy="944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5. 爱人如己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TextShape 5"/>
          <p:cNvSpPr txBox="1"/>
          <p:nvPr/>
        </p:nvSpPr>
        <p:spPr>
          <a:xfrm>
            <a:off x="487080" y="1872000"/>
            <a:ext cx="4930560" cy="3404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灵性的高峰，就是你甚么都没有的时候，就是你看自己一无所有的时候，在绝对贫穷底下，神成为你唯一依靠的时候。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0" y="856800"/>
            <a:ext cx="9143640" cy="514008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2"/>
          <p:cNvSpPr/>
          <p:nvPr/>
        </p:nvSpPr>
        <p:spPr>
          <a:xfrm>
            <a:off x="0" y="857160"/>
            <a:ext cx="136800" cy="51433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7" name="CustomShape 3"/>
          <p:cNvSpPr/>
          <p:nvPr/>
        </p:nvSpPr>
        <p:spPr>
          <a:xfrm>
            <a:off x="0" y="5403240"/>
            <a:ext cx="778320" cy="379440"/>
          </a:xfrm>
          <a:custGeom>
            <a:avLst/>
            <a:gdLst/>
            <a:ahLst/>
            <a:cxnLst/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TextShape 4"/>
          <p:cNvSpPr txBox="1"/>
          <p:nvPr/>
        </p:nvSpPr>
        <p:spPr>
          <a:xfrm>
            <a:off x="487080" y="1341000"/>
            <a:ext cx="4930560" cy="944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5. 爱人如己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TextShape 5"/>
          <p:cNvSpPr txBox="1"/>
          <p:nvPr/>
        </p:nvSpPr>
        <p:spPr>
          <a:xfrm>
            <a:off x="487080" y="1872000"/>
            <a:ext cx="4930560" cy="3404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「</a:t>
            </a: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来11:24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 摩西因着信，长大了就不肯称为法老女儿之子。</a:t>
            </a: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11:25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 他宁可和　神的百姓同受苦害，也不愿暂时享受罪中之乐。</a:t>
            </a: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11:26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 他看为基督受的凌辱比埃及的财物更宝贵，因他想望所要得的赏赐。</a:t>
            </a: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11:27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 他因着信，就离开埃及，不怕王怒；因为他恒心忍耐，如同看见那不能看见的主。」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80" name="圖片 3"/>
          <p:cNvPicPr/>
          <p:nvPr/>
        </p:nvPicPr>
        <p:blipFill>
          <a:blip r:embed="rId2"/>
          <a:stretch/>
        </p:blipFill>
        <p:spPr>
          <a:xfrm>
            <a:off x="5417640" y="1929240"/>
            <a:ext cx="4011840" cy="210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0" y="856800"/>
            <a:ext cx="9143640" cy="514008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2"/>
          <p:cNvSpPr/>
          <p:nvPr/>
        </p:nvSpPr>
        <p:spPr>
          <a:xfrm>
            <a:off x="0" y="857160"/>
            <a:ext cx="136800" cy="51433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3" name="CustomShape 3"/>
          <p:cNvSpPr/>
          <p:nvPr/>
        </p:nvSpPr>
        <p:spPr>
          <a:xfrm>
            <a:off x="0" y="5403240"/>
            <a:ext cx="778320" cy="379440"/>
          </a:xfrm>
          <a:custGeom>
            <a:avLst/>
            <a:gdLst/>
            <a:ahLst/>
            <a:cxnLst/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4" name="圖片 38"/>
          <p:cNvPicPr/>
          <p:nvPr/>
        </p:nvPicPr>
        <p:blipFill>
          <a:blip r:embed="rId2"/>
          <a:stretch/>
        </p:blipFill>
        <p:spPr>
          <a:xfrm>
            <a:off x="5671440" y="1703520"/>
            <a:ext cx="2985840" cy="3210480"/>
          </a:xfrm>
          <a:prstGeom prst="rect">
            <a:avLst/>
          </a:prstGeom>
          <a:ln>
            <a:noFill/>
          </a:ln>
        </p:spPr>
      </p:pic>
      <p:sp>
        <p:nvSpPr>
          <p:cNvPr id="285" name="TextShape 4"/>
          <p:cNvSpPr txBox="1"/>
          <p:nvPr/>
        </p:nvSpPr>
        <p:spPr>
          <a:xfrm>
            <a:off x="487080" y="1341000"/>
            <a:ext cx="4930560" cy="944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5. 爱人如己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TextShape 5"/>
          <p:cNvSpPr txBox="1"/>
          <p:nvPr/>
        </p:nvSpPr>
        <p:spPr>
          <a:xfrm>
            <a:off x="487080" y="1872000"/>
            <a:ext cx="4930560" cy="3404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我们要爱自己，是爱「内在」的自己，是与神的关系，是我们的属灵生命。我们「爱人如己」，也是爱别人的「内在」生命，他们与神的关系。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6. 总结</a:t>
            </a:r>
            <a:r>
              <a:t/>
            </a:r>
            <a:br/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1941840" y="2133720"/>
            <a:ext cx="6686280" cy="3777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总结一下……重温一下……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爱神：「</a:t>
            </a: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4:19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我们爱，因为神先爱我们。」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289" name="圖片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282920" y="3498480"/>
            <a:ext cx="4345200" cy="217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944720" y="1325160"/>
            <a:ext cx="6683400" cy="96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2. 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最大及其次的诫命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1941840" y="2669400"/>
            <a:ext cx="6686280" cy="2621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一连串试探的最后一击，耶稣的智慧折服了众人，我们也当折服在耶稣的面前。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耶穌引用犹太人熟悉的认信经文回答：申命记6:5，「你要尽心、尽性、尽力爱主——你的神。」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86" name="圖片 5"/>
          <p:cNvPicPr/>
          <p:nvPr/>
        </p:nvPicPr>
        <p:blipFill>
          <a:blip r:embed="rId2"/>
          <a:stretch/>
        </p:blipFill>
        <p:spPr>
          <a:xfrm>
            <a:off x="5736960" y="1003680"/>
            <a:ext cx="2499840" cy="142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0" y="856800"/>
            <a:ext cx="9143640" cy="514008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2"/>
          <p:cNvSpPr/>
          <p:nvPr/>
        </p:nvSpPr>
        <p:spPr>
          <a:xfrm>
            <a:off x="0" y="857160"/>
            <a:ext cx="136800" cy="51433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2" name="CustomShape 3"/>
          <p:cNvSpPr/>
          <p:nvPr/>
        </p:nvSpPr>
        <p:spPr>
          <a:xfrm>
            <a:off x="0" y="5403240"/>
            <a:ext cx="778320" cy="379440"/>
          </a:xfrm>
          <a:custGeom>
            <a:avLst/>
            <a:gdLst/>
            <a:ahLst/>
            <a:cxnLst/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3" name="圖片 3"/>
          <p:cNvPicPr/>
          <p:nvPr/>
        </p:nvPicPr>
        <p:blipFill>
          <a:blip r:embed="rId2"/>
          <a:srcRect b="4009"/>
          <a:stretch/>
        </p:blipFill>
        <p:spPr>
          <a:xfrm>
            <a:off x="5796000" y="1341000"/>
            <a:ext cx="2736720" cy="3935520"/>
          </a:xfrm>
          <a:prstGeom prst="rect">
            <a:avLst/>
          </a:prstGeom>
          <a:ln>
            <a:noFill/>
          </a:ln>
        </p:spPr>
      </p:pic>
      <p:sp>
        <p:nvSpPr>
          <p:cNvPr id="294" name="TextShape 4"/>
          <p:cNvSpPr txBox="1"/>
          <p:nvPr/>
        </p:nvSpPr>
        <p:spPr>
          <a:xfrm>
            <a:off x="487080" y="1341000"/>
            <a:ext cx="4930560" cy="944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6. 总结</a:t>
            </a:r>
            <a:r>
              <a:t/>
            </a:r>
            <a:br/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TextShape 5"/>
          <p:cNvSpPr txBox="1"/>
          <p:nvPr/>
        </p:nvSpPr>
        <p:spPr>
          <a:xfrm>
            <a:off x="487080" y="2457360"/>
            <a:ext cx="4930560" cy="2819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总结一下……重温一下……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爱人：爱神的表现在于爱人，这是一个钱币的两面的。「太</a:t>
            </a: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25:40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这些事你们既做在我这弟兄中一个最小的身上，就是做在我身上了。』」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0" y="856800"/>
            <a:ext cx="9143640" cy="514008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CustomShape 2"/>
          <p:cNvSpPr/>
          <p:nvPr/>
        </p:nvSpPr>
        <p:spPr>
          <a:xfrm>
            <a:off x="0" y="857160"/>
            <a:ext cx="136800" cy="51433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8" name="CustomShape 3"/>
          <p:cNvSpPr/>
          <p:nvPr/>
        </p:nvSpPr>
        <p:spPr>
          <a:xfrm>
            <a:off x="0" y="5403240"/>
            <a:ext cx="778320" cy="379440"/>
          </a:xfrm>
          <a:custGeom>
            <a:avLst/>
            <a:gdLst/>
            <a:ahLst/>
            <a:cxnLst/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9" name="圖片 38"/>
          <p:cNvPicPr/>
          <p:nvPr/>
        </p:nvPicPr>
        <p:blipFill>
          <a:blip r:embed="rId2"/>
          <a:stretch/>
        </p:blipFill>
        <p:spPr>
          <a:xfrm>
            <a:off x="5671440" y="1703520"/>
            <a:ext cx="2985840" cy="3210480"/>
          </a:xfrm>
          <a:prstGeom prst="rect">
            <a:avLst/>
          </a:prstGeom>
          <a:ln>
            <a:noFill/>
          </a:ln>
        </p:spPr>
      </p:pic>
      <p:sp>
        <p:nvSpPr>
          <p:cNvPr id="300" name="TextShape 4"/>
          <p:cNvSpPr txBox="1"/>
          <p:nvPr/>
        </p:nvSpPr>
        <p:spPr>
          <a:xfrm>
            <a:off x="487080" y="1341000"/>
            <a:ext cx="4930560" cy="944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6. 总结</a:t>
            </a:r>
            <a:r>
              <a:t/>
            </a:r>
            <a:br/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TextShape 5"/>
          <p:cNvSpPr txBox="1"/>
          <p:nvPr/>
        </p:nvSpPr>
        <p:spPr>
          <a:xfrm>
            <a:off x="487080" y="2153520"/>
            <a:ext cx="4930560" cy="3123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总结一下……重温一下……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爱人如己：但若果我们爱自己，是爱「内在」的自己，也会关心和爱别人「内在」的事情。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我们祷告。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2. 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最大及其次的诫命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1941840" y="2656800"/>
            <a:ext cx="6686280" cy="300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2500" lnSpcReduction="20000"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3750" b="0" strike="noStrike" spc="-1">
                <a:solidFill>
                  <a:srgbClr val="404040"/>
                </a:solidFill>
                <a:latin typeface="Century Gothic"/>
              </a:rPr>
              <a:t>「尽心」是heart，被视为生命的活动中心位置，是一个人的意志与决心；道德生命的决定；情感、愿望、渴望；爱；性情。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3750" b="0" strike="noStrike" spc="-1">
                <a:solidFill>
                  <a:srgbClr val="404040"/>
                </a:solidFill>
                <a:latin typeface="Century Gothic"/>
              </a:rPr>
              <a:t>「尽性」是soul，是渴望；感受与情感。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3750" b="0" strike="noStrike" spc="-1">
                <a:solidFill>
                  <a:srgbClr val="404040"/>
                </a:solidFill>
                <a:latin typeface="Century Gothic"/>
              </a:rPr>
              <a:t>「尽意」是mind，讲的是理解力、聪智、头脑。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3750" b="0" strike="noStrike" spc="-1">
                <a:solidFill>
                  <a:srgbClr val="404040"/>
                </a:solidFill>
                <a:latin typeface="Century Gothic"/>
              </a:rPr>
              <a:t>在其他福音书上，还有「尽力」是strength、 power、ability，讲的是能力、力量、力气。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3750" b="0" strike="noStrike" spc="-1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89" name="圖片 4"/>
          <p:cNvPicPr/>
          <p:nvPr/>
        </p:nvPicPr>
        <p:blipFill>
          <a:blip r:embed="rId2"/>
          <a:stretch/>
        </p:blipFill>
        <p:spPr>
          <a:xfrm>
            <a:off x="5736960" y="1003680"/>
            <a:ext cx="2499840" cy="142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2. 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最大及其次的诫命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1941840" y="2694600"/>
            <a:ext cx="6686280" cy="2595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耶稣的回答，除了「最大的」，也答了「其次的」。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利末记19:18，「爱人如己」</a:t>
            </a:r>
          </a:p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简单来说，就是「爱主爱人」</a:t>
            </a:r>
          </a:p>
        </p:txBody>
      </p:sp>
      <p:pic>
        <p:nvPicPr>
          <p:cNvPr id="192" name="圖片 4"/>
          <p:cNvPicPr/>
          <p:nvPr/>
        </p:nvPicPr>
        <p:blipFill>
          <a:blip r:embed="rId2"/>
          <a:stretch/>
        </p:blipFill>
        <p:spPr>
          <a:xfrm>
            <a:off x="5736960" y="1003680"/>
            <a:ext cx="2499840" cy="142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2. 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最大及其次的诫命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1941840" y="2682000"/>
            <a:ext cx="6686280" cy="2608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10000"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若从十诫来说：</a:t>
            </a:r>
          </a:p>
          <a:p>
            <a:pPr marL="557280" lvl="1" indent="-21384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头四个诫命，「不可有别的人、不可为自己雕刻偶像、不可妄称主的名、当记念安息日」都是指到人与神的关系的，这些诫命帮助人去爱神。</a:t>
            </a:r>
          </a:p>
          <a:p>
            <a:pPr marL="557280" lvl="1" indent="-21384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第五到十诫，「当孝敬父母、不可杀人、不可奸淫、不可偷盗、不可作假见证陷害人、不可贪恋人的房屋及一切」，则是对人的爱。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95" name="圖片 5"/>
          <p:cNvPicPr/>
          <p:nvPr/>
        </p:nvPicPr>
        <p:blipFill>
          <a:blip r:embed="rId2"/>
          <a:stretch/>
        </p:blipFill>
        <p:spPr>
          <a:xfrm>
            <a:off x="5736960" y="1003680"/>
            <a:ext cx="2499840" cy="142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2. 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最大及其次的诫命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1941840" y="2707200"/>
            <a:ext cx="6686280" cy="2583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再简化，爱主爱人，其实就是一个字——「爱」。换句话说，我们可以从613条诫命，简化为10条，10条简化为2条，2条简化为一条。我们今日，就谈甚么是「爱」。</a:t>
            </a: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zh-CN" sz="2630" b="0" strike="noStrike" spc="-1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98" name="圖片 4"/>
          <p:cNvPicPr/>
          <p:nvPr/>
        </p:nvPicPr>
        <p:blipFill>
          <a:blip r:embed="rId2"/>
          <a:stretch/>
        </p:blipFill>
        <p:spPr>
          <a:xfrm>
            <a:off x="5736960" y="1003680"/>
            <a:ext cx="2499840" cy="142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3.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爱神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1941840" y="2457360"/>
            <a:ext cx="6686280" cy="2832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我们不是靠着自己的力量去爱，因为按我们的本性，我们不会爱神。</a:t>
            </a:r>
          </a:p>
          <a:p>
            <a:pPr marL="557280" lvl="1" indent="-21384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约壹4章「</a:t>
            </a: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4: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8神就是爱。」</a:t>
            </a:r>
          </a:p>
          <a:p>
            <a:pPr marL="557280" lvl="1" indent="-21384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「</a:t>
            </a: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4:10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 不是我们爱神，乃是神爱我们，差他的儿子为我们的罪作了挽回祭，这就是爱了。」</a:t>
            </a:r>
          </a:p>
          <a:p>
            <a:pPr marL="557280" lvl="1" indent="-21384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「</a:t>
            </a:r>
            <a:r>
              <a:rPr lang="zh-CN" sz="2630" b="1" strike="noStrike" spc="-1">
                <a:solidFill>
                  <a:srgbClr val="404040"/>
                </a:solidFill>
                <a:latin typeface="Century Gothic"/>
              </a:rPr>
              <a:t>4:19</a:t>
            </a: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我们爱，因为神先爱我们。」</a:t>
            </a:r>
          </a:p>
        </p:txBody>
      </p:sp>
      <p:pic>
        <p:nvPicPr>
          <p:cNvPr id="201" name="圖片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285160" y="1006920"/>
            <a:ext cx="2574720" cy="128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1944720" y="624240"/>
            <a:ext cx="668340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sz="2700" b="0" strike="noStrike" spc="-1">
                <a:solidFill>
                  <a:srgbClr val="262626"/>
                </a:solidFill>
                <a:latin typeface="Century Gothic"/>
              </a:rPr>
              <a:t>3.</a:t>
            </a:r>
            <a:r>
              <a:rPr lang="zh-CN" sz="2700" b="1" strike="noStrike" spc="-1">
                <a:solidFill>
                  <a:srgbClr val="262626"/>
                </a:solidFill>
                <a:latin typeface="Century Gothic"/>
              </a:rPr>
              <a:t>爱神</a:t>
            </a:r>
            <a:endParaRPr lang="zh-CN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1941840" y="2612880"/>
            <a:ext cx="6686280" cy="2677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57040" indent="-256680">
              <a:lnSpc>
                <a:spcPct val="100000"/>
              </a:lnSpc>
              <a:spcBef>
                <a:spcPts val="75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zh-CN" sz="2630" b="0" strike="noStrike" spc="-1">
                <a:solidFill>
                  <a:srgbClr val="404040"/>
                </a:solidFill>
                <a:latin typeface="Century Gothic"/>
              </a:rPr>
              <a:t>我们不会爱神，我们若说爱神，也只是对神爱的一种回应，因为感受到神的爱，所作出的回应。</a:t>
            </a:r>
          </a:p>
        </p:txBody>
      </p:sp>
      <p:pic>
        <p:nvPicPr>
          <p:cNvPr id="204" name="圖片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285160" y="1006920"/>
            <a:ext cx="2574720" cy="128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2258</Words>
  <Application>Microsoft Office PowerPoint</Application>
  <PresentationFormat>Benutzerdefiniert</PresentationFormat>
  <Paragraphs>94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31</vt:i4>
      </vt:variant>
    </vt:vector>
  </HeadingPairs>
  <TitlesOfParts>
    <vt:vector size="42" baseType="lpstr">
      <vt:lpstr>SimSun</vt:lpstr>
      <vt:lpstr>Arial</vt:lpstr>
      <vt:lpstr>Century Gothic</vt:lpstr>
      <vt:lpstr>DejaVu Sans</vt:lpstr>
      <vt:lpstr>Symbol</vt:lpstr>
      <vt:lpstr>Times New Roman</vt:lpstr>
      <vt:lpstr>Wingdings</vt:lpstr>
      <vt:lpstr>Wingdings 3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dc:description/>
  <cp:lastModifiedBy>Windows-Benutzer</cp:lastModifiedBy>
  <cp:revision>3</cp:revision>
  <dcterms:created xsi:type="dcterms:W3CDTF">2017-11-05T01:34:10Z</dcterms:created>
  <dcterms:modified xsi:type="dcterms:W3CDTF">2017-11-05T01:09:43Z</dcterms:modified>
  <dc:language>de-DE</dc:language>
</cp:coreProperties>
</file>