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  <p:sldMasterId id="2147483706" r:id="rId4"/>
  </p:sldMasterIdLst>
  <p:notesMasterIdLst>
    <p:notesMasterId r:id="rId18"/>
  </p:notesMasterIdLst>
  <p:handoutMasterIdLst>
    <p:handoutMasterId r:id="rId19"/>
  </p:handoutMasterIdLst>
  <p:sldIdLst>
    <p:sldId id="863" r:id="rId5"/>
    <p:sldId id="1294" r:id="rId6"/>
    <p:sldId id="1295" r:id="rId7"/>
    <p:sldId id="1296" r:id="rId8"/>
    <p:sldId id="1297" r:id="rId9"/>
    <p:sldId id="1298" r:id="rId10"/>
    <p:sldId id="1299" r:id="rId11"/>
    <p:sldId id="1300" r:id="rId12"/>
    <p:sldId id="1301" r:id="rId13"/>
    <p:sldId id="1302" r:id="rId14"/>
    <p:sldId id="1303" r:id="rId15"/>
    <p:sldId id="1304" r:id="rId16"/>
    <p:sldId id="1305" r:id="rId17"/>
  </p:sldIdLst>
  <p:sldSz cx="9144000" cy="6858000" type="screen4x3"/>
  <p:notesSz cx="10018713" cy="6884988"/>
  <p:kinsoku lang="ja-JP" invalStChars="、。，．・：；？！゛゜ヽヾゝゞ々’”）〕］｝〉》」』】°‰′″℃％!%),.:;]}｡｣､･ﾞﾟ" invalEndChars="‘“（〔［｛〈《「『【￥＄$([\{｢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A7E13F"/>
    <a:srgbClr val="FF0000"/>
    <a:srgbClr val="003300"/>
    <a:srgbClr val="FFFFCC"/>
    <a:srgbClr val="FFFFFF"/>
    <a:srgbClr val="FFFF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974" autoAdjust="0"/>
    <p:restoredTop sz="93911" autoAdjust="0"/>
  </p:normalViewPr>
  <p:slideViewPr>
    <p:cSldViewPr>
      <p:cViewPr varScale="1">
        <p:scale>
          <a:sx n="61" d="100"/>
          <a:sy n="61" d="100"/>
        </p:scale>
        <p:origin x="19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40596" cy="34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altLang="zh-CN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75808" y="0"/>
            <a:ext cx="4340594" cy="34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 altLang="zh-CN"/>
          </a:p>
        </p:txBody>
      </p:sp>
      <p:sp>
        <p:nvSpPr>
          <p:cNvPr id="284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539157"/>
            <a:ext cx="4340596" cy="34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60" tIns="46630" rIns="93260" bIns="46630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altLang="zh-CN"/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75808" y="6539157"/>
            <a:ext cx="4340594" cy="34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60" tIns="46630" rIns="93260" bIns="46630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1454F22-4B3F-4864-B4E8-A2F072CCF3E5}" type="slidenum">
              <a:rPr lang="en-US" altLang="zh-CN"/>
              <a:pPr/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8309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0596" cy="3447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75808" y="0"/>
            <a:ext cx="4340594" cy="3447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58BB0-02FD-4243-B779-A89EF0CAE980}" type="datetimeFigureOut">
              <a:rPr lang="zh-CN" altLang="en-US" smtClean="0"/>
              <a:t>2017/10/21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459163" y="860425"/>
            <a:ext cx="3100387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002564" y="3313217"/>
            <a:ext cx="8013585" cy="27110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540248"/>
            <a:ext cx="4340596" cy="3447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75808" y="6540248"/>
            <a:ext cx="4340594" cy="3447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9964E-485B-42D3-A062-DD5FB0784B89}" type="slidenum">
              <a:rPr lang="zh-CN" altLang="en-US" smtClean="0"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627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CN" altLang="en-US" dirty="0"/>
              <a:t>证道题目可以在当月月报上找到。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正文字体</a:t>
            </a:r>
            <a:r>
              <a:rPr lang="en-US" altLang="zh-CN" dirty="0"/>
              <a:t>66</a:t>
            </a:r>
            <a:r>
              <a:rPr lang="zh-CN" altLang="en-US" dirty="0"/>
              <a:t>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9964E-485B-42D3-A062-DD5FB0784B8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67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CN" altLang="en-US" dirty="0"/>
              <a:t>请根据经节起始的节数更改编号，可以使用修改起始编号的功能。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请保持正文对齐，字体</a:t>
            </a:r>
            <a:r>
              <a:rPr lang="en-US" altLang="zh-CN" dirty="0"/>
              <a:t>34</a:t>
            </a:r>
            <a:r>
              <a:rPr lang="zh-CN" altLang="en-US" dirty="0"/>
              <a:t>。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经文版本：新标点和合本神版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推荐圣经网站：</a:t>
            </a:r>
            <a:r>
              <a:rPr lang="de-DE" altLang="zh-CN" dirty="0"/>
              <a:t>https://www.bible.com/zh-CN/bible/48/gen.1</a:t>
            </a:r>
            <a:endParaRPr lang="en-US" altLang="zh-CN" dirty="0"/>
          </a:p>
          <a:p>
            <a:pPr marL="228600" indent="-228600">
              <a:buAutoNum type="arabicPeriod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9964E-485B-42D3-A062-DD5FB0784B89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70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CN" altLang="en-US" dirty="0"/>
              <a:t>请根据经节起始的节数更改编号，可以使用修改起始编号的功能。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请保持正文对齐，字体</a:t>
            </a:r>
            <a:r>
              <a:rPr lang="en-US" altLang="zh-CN" dirty="0"/>
              <a:t>34</a:t>
            </a:r>
            <a:r>
              <a:rPr lang="zh-CN" altLang="en-US" dirty="0"/>
              <a:t>。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经文版本：新标点和合本神版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推荐圣经网站：</a:t>
            </a:r>
            <a:r>
              <a:rPr lang="de-DE" altLang="zh-CN" dirty="0"/>
              <a:t>https://www.bible.com/zh-CN/bible/48/gen.1</a:t>
            </a:r>
            <a:endParaRPr lang="en-US" altLang="zh-CN" dirty="0"/>
          </a:p>
          <a:p>
            <a:pPr marL="228600" indent="-228600">
              <a:buAutoNum type="arabicPeriod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9964E-485B-42D3-A062-DD5FB0784B89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71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CN" altLang="en-US" dirty="0"/>
              <a:t>请根据经节起始的节数更改编号，可以使用修改起始编号的功能。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请保持正文对齐，字体</a:t>
            </a:r>
            <a:r>
              <a:rPr lang="en-US" altLang="zh-CN" dirty="0"/>
              <a:t>34</a:t>
            </a:r>
            <a:r>
              <a:rPr lang="zh-CN" altLang="en-US" dirty="0"/>
              <a:t>。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经文版本：新标点和合本神版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推荐圣经网站：</a:t>
            </a:r>
            <a:r>
              <a:rPr lang="de-DE" altLang="zh-CN" dirty="0"/>
              <a:t>https://www.bible.com/zh-CN/bible/48/gen.1</a:t>
            </a:r>
            <a:endParaRPr lang="en-US" altLang="zh-CN" dirty="0"/>
          </a:p>
          <a:p>
            <a:pPr marL="228600" indent="-228600">
              <a:buAutoNum type="arabicPeriod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9964E-485B-42D3-A062-DD5FB0784B89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11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CN" altLang="en-US" dirty="0"/>
              <a:t>请根据经节起始的节数更改编号，可以使用修改起始编号的功能。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请保持正文对齐，字体</a:t>
            </a:r>
            <a:r>
              <a:rPr lang="en-US" altLang="zh-CN" dirty="0"/>
              <a:t>34</a:t>
            </a:r>
            <a:r>
              <a:rPr lang="zh-CN" altLang="en-US" dirty="0"/>
              <a:t>。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经文版本：新标点和合本神版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推荐圣经网站：</a:t>
            </a:r>
            <a:r>
              <a:rPr lang="de-DE" altLang="zh-CN" dirty="0"/>
              <a:t>https://www.bible.com/zh-CN/bible/48/gen.1</a:t>
            </a:r>
            <a:endParaRPr lang="en-US" altLang="zh-CN" dirty="0"/>
          </a:p>
          <a:p>
            <a:pPr marL="228600" indent="-228600">
              <a:buAutoNum type="arabicPeriod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9964E-485B-42D3-A062-DD5FB0784B89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1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CN" altLang="en-US" dirty="0"/>
              <a:t>请根据经节起始的节数更改编号，可以使用修改起始编号的功能。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请保持正文对齐，字体</a:t>
            </a:r>
            <a:r>
              <a:rPr lang="en-US" altLang="zh-CN" dirty="0"/>
              <a:t>34</a:t>
            </a:r>
            <a:r>
              <a:rPr lang="zh-CN" altLang="en-US" dirty="0"/>
              <a:t>。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经文版本：新标点和合本神版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推荐圣经网站：</a:t>
            </a:r>
            <a:r>
              <a:rPr lang="de-DE" altLang="zh-CN" dirty="0"/>
              <a:t>https://www.bible.com/zh-CN/bible/48/gen.1</a:t>
            </a:r>
            <a:endParaRPr lang="en-US" altLang="zh-CN" dirty="0"/>
          </a:p>
          <a:p>
            <a:pPr marL="228600" indent="-228600">
              <a:buAutoNum type="arabicPeriod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9964E-485B-42D3-A062-DD5FB0784B89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62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CN" altLang="en-US" dirty="0"/>
              <a:t>请根据经节起始的节数更改编号，可以使用修改起始编号的功能。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请保持正文对齐，字体</a:t>
            </a:r>
            <a:r>
              <a:rPr lang="en-US" altLang="zh-CN" dirty="0"/>
              <a:t>34</a:t>
            </a:r>
            <a:r>
              <a:rPr lang="zh-CN" altLang="en-US" dirty="0"/>
              <a:t>。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经文版本：新标点和合本神版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推荐圣经网站：</a:t>
            </a:r>
            <a:r>
              <a:rPr lang="de-DE" altLang="zh-CN" dirty="0"/>
              <a:t>https://www.bible.com/zh-CN/bible/48/gen.1</a:t>
            </a:r>
            <a:endParaRPr lang="en-US" altLang="zh-CN" dirty="0"/>
          </a:p>
          <a:p>
            <a:pPr marL="228600" indent="-228600">
              <a:buAutoNum type="arabicPeriod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9964E-485B-42D3-A062-DD5FB0784B89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74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CN" altLang="en-US" dirty="0"/>
              <a:t>请根据经节起始的节数更改编号，可以使用修改起始编号的功能。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请保持正文对齐，字体</a:t>
            </a:r>
            <a:r>
              <a:rPr lang="en-US" altLang="zh-CN" dirty="0"/>
              <a:t>34</a:t>
            </a:r>
            <a:r>
              <a:rPr lang="zh-CN" altLang="en-US" dirty="0"/>
              <a:t>。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经文版本：新标点和合本神版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推荐圣经网站：</a:t>
            </a:r>
            <a:r>
              <a:rPr lang="de-DE" altLang="zh-CN" dirty="0"/>
              <a:t>https://www.bible.com/zh-CN/bible/48/gen.1</a:t>
            </a:r>
            <a:endParaRPr lang="en-US" altLang="zh-CN" dirty="0"/>
          </a:p>
          <a:p>
            <a:pPr marL="228600" indent="-228600">
              <a:buAutoNum type="arabicPeriod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9964E-485B-42D3-A062-DD5FB0784B89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855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CN" altLang="en-US" dirty="0"/>
              <a:t>请根据经节起始的节数更改编号，可以使用修改起始编号的功能。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请保持正文对齐，字体</a:t>
            </a:r>
            <a:r>
              <a:rPr lang="en-US" altLang="zh-CN" dirty="0"/>
              <a:t>34</a:t>
            </a:r>
            <a:r>
              <a:rPr lang="zh-CN" altLang="en-US" dirty="0"/>
              <a:t>。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经文版本：新标点和合本神版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推荐圣经网站：</a:t>
            </a:r>
            <a:r>
              <a:rPr lang="de-DE" altLang="zh-CN" dirty="0"/>
              <a:t>https://www.bible.com/zh-CN/bible/48/gen.1</a:t>
            </a:r>
            <a:endParaRPr lang="en-US" altLang="zh-CN" dirty="0"/>
          </a:p>
          <a:p>
            <a:pPr marL="228600" indent="-228600">
              <a:buAutoNum type="arabicPeriod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9964E-485B-42D3-A062-DD5FB0784B89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46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CN" altLang="en-US" dirty="0"/>
              <a:t>请根据经节起始的节数更改编号，可以使用修改起始编号的功能。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请保持正文对齐，字体</a:t>
            </a:r>
            <a:r>
              <a:rPr lang="en-US" altLang="zh-CN" dirty="0"/>
              <a:t>34</a:t>
            </a:r>
            <a:r>
              <a:rPr lang="zh-CN" altLang="en-US" dirty="0"/>
              <a:t>。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经文版本：新标点和合本神版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推荐圣经网站：</a:t>
            </a:r>
            <a:r>
              <a:rPr lang="de-DE" altLang="zh-CN" dirty="0"/>
              <a:t>https://www.bible.com/zh-CN/bible/48/gen.1</a:t>
            </a:r>
            <a:endParaRPr lang="en-US" altLang="zh-CN" dirty="0"/>
          </a:p>
          <a:p>
            <a:pPr marL="228600" indent="-228600">
              <a:buAutoNum type="arabicPeriod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9964E-485B-42D3-A062-DD5FB0784B89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67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CN" altLang="en-US" dirty="0"/>
              <a:t>请根据经节起始的节数更改编号，可以使用修改起始编号的功能。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请保持正文对齐，字体</a:t>
            </a:r>
            <a:r>
              <a:rPr lang="en-US" altLang="zh-CN" dirty="0"/>
              <a:t>34</a:t>
            </a:r>
            <a:r>
              <a:rPr lang="zh-CN" altLang="en-US" dirty="0"/>
              <a:t>。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经文版本：新标点和合本神版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推荐圣经网站：</a:t>
            </a:r>
            <a:r>
              <a:rPr lang="de-DE" altLang="zh-CN" dirty="0"/>
              <a:t>https://www.bible.com/zh-CN/bible/48/gen.1</a:t>
            </a:r>
            <a:endParaRPr lang="en-US" altLang="zh-CN" dirty="0"/>
          </a:p>
          <a:p>
            <a:pPr marL="228600" indent="-228600">
              <a:buAutoNum type="arabicPeriod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9964E-485B-42D3-A062-DD5FB0784B89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94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CN" altLang="en-US" dirty="0"/>
              <a:t>请根据经节起始的节数更改编号，可以使用修改起始编号的功能。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请保持正文对齐，字体</a:t>
            </a:r>
            <a:r>
              <a:rPr lang="en-US" altLang="zh-CN" dirty="0"/>
              <a:t>34</a:t>
            </a:r>
            <a:r>
              <a:rPr lang="zh-CN" altLang="en-US" dirty="0"/>
              <a:t>。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经文版本：新标点和合本神版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推荐圣经网站：</a:t>
            </a:r>
            <a:r>
              <a:rPr lang="de-DE" altLang="zh-CN" dirty="0"/>
              <a:t>https://www.bible.com/zh-CN/bible/48/gen.1</a:t>
            </a:r>
            <a:endParaRPr lang="en-US" altLang="zh-CN" dirty="0"/>
          </a:p>
          <a:p>
            <a:pPr marL="228600" indent="-228600">
              <a:buAutoNum type="arabicPeriod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9964E-485B-42D3-A062-DD5FB0784B89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49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CN" altLang="en-US" dirty="0"/>
              <a:t>请根据经节起始的节数更改编号，可以使用修改起始编号的功能。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请保持正文对齐，字体</a:t>
            </a:r>
            <a:r>
              <a:rPr lang="en-US" altLang="zh-CN" dirty="0"/>
              <a:t>34</a:t>
            </a:r>
            <a:r>
              <a:rPr lang="zh-CN" altLang="en-US" dirty="0"/>
              <a:t>。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经文版本：新标点和合本神版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推荐圣经网站：</a:t>
            </a:r>
            <a:r>
              <a:rPr lang="de-DE" altLang="zh-CN" dirty="0"/>
              <a:t>https://www.bible.com/zh-CN/bible/48/gen.1</a:t>
            </a:r>
            <a:endParaRPr lang="en-US" altLang="zh-CN" dirty="0"/>
          </a:p>
          <a:p>
            <a:pPr marL="228600" indent="-228600">
              <a:buAutoNum type="arabicPeriod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9964E-485B-42D3-A062-DD5FB0784B89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118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FF268-C76E-F64A-A68B-BC0D65315F50}" type="datetime1">
              <a:rPr lang="en-US" altLang="zh-CN" smtClean="0"/>
              <a:t>10/21/2017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6BE98-170E-4E5B-BEA5-71CD1F87BBCF}" type="slidenum">
              <a:rPr lang="en-US" altLang="zh-CN"/>
              <a:pPr>
                <a:defRPr/>
              </a:pPr>
              <a:t>‹Nr.›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39C08-26B0-F648-ABA2-3E863B51DB90}" type="datetime1">
              <a:rPr lang="en-US" altLang="zh-CN" smtClean="0"/>
              <a:t>10/21/2017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8F40F-2CE7-4F35-8DBB-9C4071587866}" type="slidenum">
              <a:rPr lang="en-US" altLang="zh-CN"/>
              <a:pPr>
                <a:defRPr/>
              </a:pPr>
              <a:t>‹Nr.›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D9DC5-8725-3A4A-ACF7-1908D5F76DF9}" type="datetime1">
              <a:rPr lang="en-US" altLang="zh-CN" smtClean="0"/>
              <a:t>10/21/2017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2052D-2E26-4BCB-9001-1B5C7FCF13F7}" type="slidenum">
              <a:rPr lang="en-US" altLang="zh-CN"/>
              <a:pPr>
                <a:defRPr/>
              </a:pPr>
              <a:t>‹Nr.›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ED8C8-2984-A549-BDA5-5216D7F36C0F}" type="datetime1">
              <a:rPr lang="en-US" altLang="zh-CN" smtClean="0"/>
              <a:t>10/21/2017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55DD7-EFF5-4FF4-B6D0-23623982A2C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2467E-C840-7542-98BE-9EB0C2CBBD00}" type="datetime1">
              <a:rPr lang="en-US" altLang="zh-CN" smtClean="0"/>
              <a:t>10/21/2017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F0333-19FE-4ED5-8390-042134E66B3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E22AE-03E0-4540-8071-BE47D401AD41}" type="datetime1">
              <a:rPr lang="en-US" altLang="zh-CN" smtClean="0"/>
              <a:t>10/21/2017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6FAF0-A757-45F4-AD8E-F67169C59A5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B2686-D6BD-564A-998B-D23404529DB3}" type="datetime1">
              <a:rPr lang="en-US" altLang="zh-CN" smtClean="0"/>
              <a:t>10/21/2017</a:t>
            </a:fld>
            <a:endParaRPr lang="de-DE" altLang="zh-CN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6B151-D8EE-4018-906D-90709B314FF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DCC94-1119-0C49-893F-4A9408CED5AE}" type="datetime1">
              <a:rPr lang="en-US" altLang="zh-CN" smtClean="0"/>
              <a:t>10/21/2017</a:t>
            </a:fld>
            <a:endParaRPr lang="de-DE" altLang="zh-CN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10407-906D-42D4-91CB-1FED4B88749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E0476-9F4D-744F-9DE3-4415D102D258}" type="datetime1">
              <a:rPr lang="en-US" altLang="zh-CN" smtClean="0"/>
              <a:t>10/21/2017</a:t>
            </a:fld>
            <a:endParaRPr lang="de-DE" altLang="zh-CN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86DAF-ED83-431E-A94F-3FECD50C125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404FE-7883-1944-837E-581C54D4314B}" type="datetime1">
              <a:rPr lang="en-US" altLang="zh-CN" smtClean="0"/>
              <a:t>10/21/2017</a:t>
            </a:fld>
            <a:endParaRPr lang="de-DE" altLang="zh-CN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1CAAE-5EBF-4769-BD7E-BEE7163B4BB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65003-0645-B543-841A-D821F081F8FF}" type="datetime1">
              <a:rPr lang="en-US" altLang="zh-CN" smtClean="0"/>
              <a:t>10/21/2017</a:t>
            </a:fld>
            <a:endParaRPr lang="de-DE" altLang="zh-CN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4F606-97C4-491D-8AE4-81E14D62E30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7700" y="1219200"/>
            <a:ext cx="7810500" cy="4297362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E5109-F5E1-5749-912E-704ACBF84AF1}" type="datetime1">
              <a:rPr lang="en-US" altLang="zh-CN" smtClean="0"/>
              <a:t>10/21/2017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F8786-905B-4C2C-A476-FEB400601785}" type="slidenum">
              <a:rPr lang="en-US" altLang="zh-CN"/>
              <a:pPr>
                <a:defRPr/>
              </a:pPr>
              <a:t>‹Nr.›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73B4E-531C-4F46-8768-E8058C6CF602}" type="datetime1">
              <a:rPr lang="en-US" altLang="zh-CN" smtClean="0"/>
              <a:t>10/21/2017</a:t>
            </a:fld>
            <a:endParaRPr lang="de-DE" altLang="zh-CN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B4408-379C-432A-8B6C-8B4646BB3B1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62E65-3698-9648-8AAE-2F9DCE77C842}" type="datetime1">
              <a:rPr lang="en-US" altLang="zh-CN" smtClean="0"/>
              <a:t>10/21/2017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5EE3C-A596-4624-96E1-682F4C7C776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71694-C8F7-FF40-9D98-5A55324070C4}" type="datetime1">
              <a:rPr lang="en-US" altLang="zh-CN" smtClean="0"/>
              <a:t>10/21/2017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23226-E9D2-468D-AF7F-E95D913C154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4A8E0-7598-4B4E-9516-8DA52B4C8222}" type="datetime1">
              <a:rPr lang="en-US" altLang="zh-CN" smtClean="0"/>
              <a:t>10/21/2017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B19E5-3E23-4E45-BFE9-E6ECBA7D13D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14323-66BB-F547-A260-E88A61353D8D}" type="datetime1">
              <a:rPr lang="en-US" altLang="zh-CN" smtClean="0"/>
              <a:t>10/21/2017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E388C-7C62-4633-8E93-29EA2504129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D097B-6C79-6A4C-9C75-B22C8AB6C319}" type="datetime1">
              <a:rPr lang="en-US" altLang="zh-CN" smtClean="0"/>
              <a:t>10/21/2017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6E79A-C1D1-4361-AC50-4146636B210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12C4A-24F3-F340-94BD-BE88FD7E6EDD}" type="datetime1">
              <a:rPr lang="en-US" altLang="zh-CN" smtClean="0"/>
              <a:t>10/21/2017</a:t>
            </a:fld>
            <a:endParaRPr lang="de-DE" altLang="zh-CN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53771-DB29-4E17-9C15-8BD8FCFE78E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C5DD8-087E-234C-B973-BB662075F928}" type="datetime1">
              <a:rPr lang="en-US" altLang="zh-CN" smtClean="0"/>
              <a:t>10/21/2017</a:t>
            </a:fld>
            <a:endParaRPr lang="de-DE" altLang="zh-CN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3984D-8B2F-4906-A9B6-E44B5502D50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81CB3-9135-5F4B-9FC7-46AF70BA4B33}" type="datetime1">
              <a:rPr lang="en-US" altLang="zh-CN" smtClean="0"/>
              <a:t>10/21/2017</a:t>
            </a:fld>
            <a:endParaRPr lang="de-DE" altLang="zh-CN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003BC-DA7B-457D-A00C-6F408EB2438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B45A5-1771-4C45-A667-646A52801A6F}" type="datetime1">
              <a:rPr lang="en-US" altLang="zh-CN" smtClean="0"/>
              <a:t>10/21/2017</a:t>
            </a:fld>
            <a:endParaRPr lang="de-DE" altLang="zh-CN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780B9-C233-482D-A6A2-813B0931DC9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ED5EE-08D4-A64A-A7EE-02ABFA048ECB}" type="datetime1">
              <a:rPr lang="en-US" altLang="zh-CN" smtClean="0"/>
              <a:t>10/21/2017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3A7E4-93A0-43C4-9140-7DCAD45FC23D}" type="slidenum">
              <a:rPr lang="en-US" altLang="zh-CN"/>
              <a:pPr>
                <a:defRPr/>
              </a:pPr>
              <a:t>‹Nr.›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570C7-CA01-2148-BF10-0F4B168E412C}" type="datetime1">
              <a:rPr lang="en-US" altLang="zh-CN" smtClean="0"/>
              <a:t>10/21/2017</a:t>
            </a:fld>
            <a:endParaRPr lang="de-DE" altLang="zh-CN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B788A-EAE5-497B-93D9-DA003E7132A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C410-B32A-3240-8966-58CAB658D045}" type="datetime1">
              <a:rPr lang="en-US" altLang="zh-CN" smtClean="0"/>
              <a:t>10/21/2017</a:t>
            </a:fld>
            <a:endParaRPr lang="de-DE" altLang="zh-CN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EAD2D-0116-4598-8B29-8C44D363C01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134D3-8A36-4149-A0D7-A65648F40420}" type="datetime1">
              <a:rPr lang="en-US" altLang="zh-CN" smtClean="0"/>
              <a:t>10/21/2017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68E68-C430-4809-8908-FF106E9BB7A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64E5D-553A-6048-B866-AC9CAE6C36CF}" type="datetime1">
              <a:rPr lang="en-US" altLang="zh-CN" smtClean="0"/>
              <a:t>10/21/2017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DA9ED-548F-464C-A442-4B620684C63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D24A5-B938-D34F-BFC5-B5E6F692C228}" type="datetime1">
              <a:rPr lang="en-US" altLang="zh-CN" smtClean="0"/>
              <a:t>10/21/2017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4F1B0-AA22-4DA2-9DC4-2DC9C75115D3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5506242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65E05-C11C-C54F-8862-AB1E59096431}" type="datetime1">
              <a:rPr lang="en-US" altLang="zh-CN" smtClean="0"/>
              <a:t>10/21/2017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5AF80-C73C-4156-97B3-CF791CFE77B8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454585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0E65-C110-6646-A584-CFE19279D536}" type="datetime1">
              <a:rPr lang="en-US" altLang="zh-CN" smtClean="0"/>
              <a:t>10/21/2017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4E513-1D55-4ADE-B4F7-BBC095688B88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878514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6CF39-37E4-FD47-BEEE-B726D9483E15}" type="datetime1">
              <a:rPr lang="en-US" altLang="zh-CN" smtClean="0"/>
              <a:t>10/21/2017</a:t>
            </a:fld>
            <a:endParaRPr lang="de-DE" altLang="zh-CN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B434A-5EBC-477B-AC87-7BA24EF9DFCD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06267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8C598-52F3-414B-80F0-1FC92A78AFCB}" type="datetime1">
              <a:rPr lang="en-US" altLang="zh-CN" smtClean="0"/>
              <a:t>10/21/2017</a:t>
            </a:fld>
            <a:endParaRPr lang="de-DE" altLang="zh-CN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B6025-B59F-4777-9851-FEC0B20D4C55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1517524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AAE55-4188-8848-BE7D-6C8F8E3842AD}" type="datetime1">
              <a:rPr lang="en-US" altLang="zh-CN" smtClean="0"/>
              <a:t>10/21/2017</a:t>
            </a:fld>
            <a:endParaRPr lang="de-DE" altLang="zh-CN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F48B5-6385-4229-84E8-91DE13279889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575206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3276B-8BC8-FD48-A6B9-1C9FB20B8C68}" type="datetime1">
              <a:rPr lang="en-US" altLang="zh-CN" smtClean="0"/>
              <a:t>10/21/2017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65C1A-44DE-4A47-A5E3-C9B9CBD19889}" type="slidenum">
              <a:rPr lang="en-US" altLang="zh-CN"/>
              <a:pPr>
                <a:defRPr/>
              </a:pPr>
              <a:t>‹Nr.›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F463D-C902-234D-8968-3321A3F4E09F}" type="datetime1">
              <a:rPr lang="en-US" altLang="zh-CN" smtClean="0"/>
              <a:t>10/21/2017</a:t>
            </a:fld>
            <a:endParaRPr lang="de-DE" altLang="zh-CN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04847-6192-4721-A6FB-4B9321D30771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9023017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3F232-FA04-B54F-8B0C-43AA902DDD62}" type="datetime1">
              <a:rPr lang="en-US" altLang="zh-CN" smtClean="0"/>
              <a:t>10/21/2017</a:t>
            </a:fld>
            <a:endParaRPr lang="de-DE" altLang="zh-CN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0C324-434E-42B4-9994-C668B7041B01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299879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A3CF-1E2E-1845-839A-6B94492394C7}" type="datetime1">
              <a:rPr lang="en-US" altLang="zh-CN" smtClean="0"/>
              <a:t>10/21/2017</a:t>
            </a:fld>
            <a:endParaRPr lang="de-DE" altLang="zh-CN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327FA-D115-4163-916C-51F619A671AB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278993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0DDF-A06F-E04C-8371-0136B7C82BEA}" type="datetime1">
              <a:rPr lang="en-US" altLang="zh-CN" smtClean="0"/>
              <a:t>10/21/2017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59E96-5D50-4D40-A4DA-33802EC64F51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8577343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B2B70-4FCC-104B-A55A-60CFF54A8E25}" type="datetime1">
              <a:rPr lang="en-US" altLang="zh-CN" smtClean="0"/>
              <a:t>10/21/2017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8F3B4-6927-4BFC-8131-E30524F6A0B4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97942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A8DA7-61E8-7346-83E0-299E0173D2EC}" type="datetime1">
              <a:rPr lang="en-US" altLang="zh-CN" smtClean="0"/>
              <a:t>10/21/2017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79697-04A9-4E7F-80BE-A598E8635F9C}" type="slidenum">
              <a:rPr lang="en-US" altLang="zh-CN"/>
              <a:pPr>
                <a:defRPr/>
              </a:pPr>
              <a:t>‹Nr.›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9E249-F0C4-A241-B471-B84935236262}" type="datetime1">
              <a:rPr lang="en-US" altLang="zh-CN" smtClean="0"/>
              <a:t>10/21/2017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FBDA3-EA99-4C88-BF36-CEC2B2A1F5BD}" type="slidenum">
              <a:rPr lang="en-US" altLang="zh-CN"/>
              <a:pPr>
                <a:defRPr/>
              </a:pPr>
              <a:t>‹Nr.›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7DB8E-6CC9-4B4C-9F0D-98E7BB77EB2C}" type="datetime1">
              <a:rPr lang="en-US" altLang="zh-CN" smtClean="0"/>
              <a:t>10/21/2017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6D7BE-11E7-4BB1-8D63-7C898C707354}" type="slidenum">
              <a:rPr lang="en-US" altLang="zh-CN"/>
              <a:pPr>
                <a:defRPr/>
              </a:pPr>
              <a:t>‹Nr.›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40395-43E1-0542-8CE4-2C408727CBA7}" type="datetime1">
              <a:rPr lang="en-US" altLang="zh-CN" smtClean="0"/>
              <a:t>10/21/2017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7C39C-AD21-444A-B90C-794035BA5D7E}" type="slidenum">
              <a:rPr lang="en-US" altLang="zh-CN"/>
              <a:pPr>
                <a:defRPr/>
              </a:pPr>
              <a:t>‹Nr.›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74E6A-BCE1-0945-A327-DA9CF91ED393}" type="datetime1">
              <a:rPr lang="en-US" altLang="zh-CN" smtClean="0"/>
              <a:t>10/21/2017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3CAC0-44F1-42D9-A364-8FCF5054A429}" type="slidenum">
              <a:rPr lang="en-US" altLang="zh-CN"/>
              <a:pPr>
                <a:defRPr/>
              </a:pPr>
              <a:t>‹Nr.›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349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2900"/>
            <a:ext cx="73914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单击此处编辑母版文本样式母版文本样式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46B63629-F11A-6943-BB6A-31570C82F78B}" type="datetime1">
              <a:rPr lang="en-US" altLang="zh-CN" smtClean="0"/>
              <a:t>10/21/2017</a:t>
            </a:fld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2AEA0698-11B4-498B-A72D-B3214E90727E}" type="slidenum">
              <a:rPr lang="en-US" altLang="zh-CN"/>
              <a:pPr>
                <a:defRPr/>
              </a:pPr>
              <a:t>‹Nr.›</a:t>
            </a:fld>
            <a:endParaRPr lang="en-US" altLang="zh-CN"/>
          </a:p>
        </p:txBody>
      </p:sp>
      <p:pic>
        <p:nvPicPr>
          <p:cNvPr id="1031" name="Picture 4" descr="mgj_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924800" y="0"/>
            <a:ext cx="121920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5"/>
          <p:cNvSpPr>
            <a:spLocks noChangeShapeType="1"/>
          </p:cNvSpPr>
          <p:nvPr userDrawn="1"/>
        </p:nvSpPr>
        <p:spPr bwMode="auto">
          <a:xfrm>
            <a:off x="647700" y="1079500"/>
            <a:ext cx="7277100" cy="33338"/>
          </a:xfrm>
          <a:prstGeom prst="line">
            <a:avLst/>
          </a:prstGeom>
          <a:noFill/>
          <a:ln w="76200">
            <a:solidFill>
              <a:srgbClr val="A7E13F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zh-CN" altLang="en-US">
              <a:latin typeface="Arial" pitchFamily="34" charset="0"/>
              <a:ea typeface="SimSun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panose="02010609060101010101" pitchFamily="49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defRPr kumimoji="1" sz="3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SimHei" panose="02010609060101010101" pitchFamily="49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宋体" charset="-122"/>
          <a:cs typeface="宋体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宋体" charset="-122"/>
          <a:cs typeface="宋体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宋体" charset="-122"/>
          <a:cs typeface="宋体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宋体" charset="-122"/>
          <a:cs typeface="宋体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platzhalter 1"/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1331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47700" y="1495425"/>
            <a:ext cx="6743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zh-CN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53C05489-723B-C74F-AAB5-766087A558B0}" type="datetime1">
              <a:rPr lang="en-US" altLang="zh-CN" smtClean="0"/>
              <a:t>10/21/2017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367E5C27-1BF8-49C5-A3E3-FB347510277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  <p:pic>
        <p:nvPicPr>
          <p:cNvPr id="13319" name="Picture 4" descr="mgj_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272338" y="0"/>
            <a:ext cx="187166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647700" y="1079500"/>
            <a:ext cx="6624638" cy="0"/>
          </a:xfrm>
          <a:prstGeom prst="line">
            <a:avLst/>
          </a:prstGeom>
          <a:noFill/>
          <a:ln w="76200">
            <a:solidFill>
              <a:srgbClr val="A7E13F"/>
            </a:solidFill>
            <a:round/>
            <a:headEnd/>
            <a:tailEnd/>
          </a:ln>
          <a:extLst/>
        </p:spPr>
        <p:txBody>
          <a:bodyPr/>
          <a:lstStyle/>
          <a:p>
            <a:pPr eaLnBrk="0" hangingPunct="0">
              <a:defRPr/>
            </a:pPr>
            <a:endParaRPr lang="de-DE">
              <a:ln>
                <a:solidFill>
                  <a:srgbClr val="92D050"/>
                </a:solidFill>
              </a:ln>
              <a:latin typeface="Arial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marL="342900" indent="-342900"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宋体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宋体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宋体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宋体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platzhalt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Titelmasterformat durch Klicken bearbeiten</a:t>
            </a:r>
          </a:p>
        </p:txBody>
      </p:sp>
      <p:sp>
        <p:nvSpPr>
          <p:cNvPr id="2560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2E2CE807-A76A-F64E-A88A-5525558F3A8C}" type="datetime1">
              <a:rPr lang="en-US" altLang="zh-CN" smtClean="0"/>
              <a:t>10/21/2017</a:t>
            </a:fld>
            <a:endParaRPr lang="de-DE" altLang="zh-C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Arial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45F38EE2-435C-407E-BFE2-EC067C05794C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宋体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宋体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宋体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宋体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宋体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宋体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Titelmasterformat durch Klicken bearbeiten</a:t>
            </a:r>
          </a:p>
        </p:txBody>
      </p:sp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eaLnBrk="0" hangingPunct="0">
              <a:defRPr/>
            </a:pPr>
            <a:fld id="{1BBA9FA6-49AA-A740-BD2F-78E3C153692B}" type="datetime1">
              <a:rPr lang="en-US" altLang="zh-CN" smtClean="0">
                <a:latin typeface="Arial" pitchFamily="34" charset="0"/>
                <a:ea typeface="SimSun" pitchFamily="2" charset="-122"/>
              </a:rPr>
              <a:t>10/21/2017</a:t>
            </a:fld>
            <a:endParaRPr lang="de-DE" altLang="zh-CN">
              <a:latin typeface="Arial" pitchFamily="34" charset="0"/>
              <a:ea typeface="SimSun" pitchFamily="2" charset="-122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eaLnBrk="0" hangingPunct="0">
              <a:defRPr/>
            </a:pPr>
            <a:endParaRPr lang="de-DE" altLang="zh-CN">
              <a:latin typeface="Arial" pitchFamily="34" charset="0"/>
              <a:ea typeface="SimSun" pitchFamily="2" charset="-122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hangingPunct="0"/>
            <a:fld id="{BA02D002-8CE0-4681-8261-753AA4E78781}" type="slidenum">
              <a:rPr lang="de-DE" altLang="zh-CN">
                <a:latin typeface="Arial" pitchFamily="34" charset="0"/>
                <a:ea typeface="SimSun" pitchFamily="2" charset="-122"/>
              </a:rPr>
              <a:pPr eaLnBrk="0" hangingPunct="0"/>
              <a:t>‹Nr.›</a:t>
            </a:fld>
            <a:endParaRPr lang="de-DE" altLang="zh-CN"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307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krt.com.hk/modules/xoopsgallery/cache/albums/201005/T145_16_FS%201_360x480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de-DE"/>
              <a:t>主日证道</a:t>
            </a:r>
            <a:endParaRPr lang="de-DE" altLang="zh-CN"/>
          </a:p>
        </p:txBody>
      </p:sp>
      <p:sp>
        <p:nvSpPr>
          <p:cNvPr id="90114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endParaRPr lang="de-DE" altLang="zh-CN" sz="6600" dirty="0"/>
          </a:p>
          <a:p>
            <a:pPr algn="ctr" eaLnBrk="1" hangingPunct="1"/>
            <a:r>
              <a:rPr lang="zh-CN" altLang="en-US" sz="6600" dirty="0"/>
              <a:t>我问神，神问我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F0333-19FE-4ED5-8390-042134E66B33}" type="slidenum">
              <a:rPr lang="de-DE" altLang="zh-CN" smtClean="0"/>
              <a:pPr>
                <a:defRPr/>
              </a:pPr>
              <a:t>1</a:t>
            </a:fld>
            <a:endParaRPr lang="de-DE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A7C480EB-1519-43DA-8812-ED17461763C1}"/>
              </a:ext>
            </a:extLst>
          </p:cNvPr>
          <p:cNvSpPr txBox="1">
            <a:spLocks/>
          </p:cNvSpPr>
          <p:nvPr/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SimHei" panose="02010609060101010101" pitchFamily="49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TW" b="1" dirty="0"/>
              <a:t>4. </a:t>
            </a:r>
            <a:r>
              <a:rPr lang="zh-TW" altLang="zh-HK" b="1" dirty="0"/>
              <a:t>耶稣回答的背后问题</a:t>
            </a:r>
            <a:endParaRPr lang="zh-HK" altLang="en-US" kern="0" dirty="0"/>
          </a:p>
        </p:txBody>
      </p:sp>
      <p:pic>
        <p:nvPicPr>
          <p:cNvPr id="11" name="內容版面配置區 4" descr="一張含有 個人, 人, 團體, 室外 的圖片&#10;&#10;產生非常高可信度的描述">
            <a:extLst>
              <a:ext uri="{FF2B5EF4-FFF2-40B4-BE49-F238E27FC236}">
                <a16:creationId xmlns:a16="http://schemas.microsoft.com/office/drawing/2014/main" id="{DE906027-64CC-4919-9373-8AA70C5CD3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2" r="8501" b="1"/>
          <a:stretch/>
        </p:blipFill>
        <p:spPr>
          <a:xfrm>
            <a:off x="3810000" y="1676400"/>
            <a:ext cx="4707188" cy="4183379"/>
          </a:xfrm>
          <a:prstGeom prst="rect">
            <a:avLst/>
          </a:prstGeom>
          <a:effectLst/>
        </p:spPr>
      </p:pic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7813CAF8-842B-4A07-B3B8-BC1095AAE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133600"/>
            <a:ext cx="3247102" cy="2834640"/>
          </a:xfrm>
        </p:spPr>
        <p:txBody>
          <a:bodyPr>
            <a:noAutofit/>
          </a:bodyPr>
          <a:lstStyle/>
          <a:p>
            <a:pPr marL="457200" indent="-457200" eaLnBrk="1">
              <a:buFont typeface="Arial" charset="0"/>
              <a:buChar char="•"/>
            </a:pPr>
            <a:r>
              <a:rPr lang="zh-TW" altLang="zh-HK" sz="3200" dirty="0"/>
              <a:t>「</a:t>
            </a:r>
            <a:r>
              <a:rPr lang="zh-TW" altLang="en-US" sz="3200" dirty="0"/>
              <a:t>神</a:t>
            </a:r>
            <a:r>
              <a:rPr lang="zh-TW" altLang="zh-HK" sz="3200" dirty="0"/>
              <a:t>的物当归给</a:t>
            </a:r>
            <a:r>
              <a:rPr lang="zh-TW" altLang="en-US" sz="3200" dirty="0"/>
              <a:t>神</a:t>
            </a:r>
            <a:r>
              <a:rPr lang="zh-TW" altLang="zh-HK" sz="3200" dirty="0"/>
              <a:t>。」</a:t>
            </a:r>
            <a:endParaRPr lang="en-US" altLang="zh-TW" sz="3200" dirty="0"/>
          </a:p>
          <a:p>
            <a:pPr marL="457200" indent="-457200" eaLnBrk="1">
              <a:buFont typeface="Arial" charset="0"/>
              <a:buChar char="•"/>
            </a:pPr>
            <a:r>
              <a:rPr lang="zh-TW" altLang="zh-HK" sz="3200" dirty="0"/>
              <a:t>这是一个呼召</a:t>
            </a:r>
            <a:r>
              <a:rPr lang="zh-TW" altLang="en-US" sz="3200" dirty="0"/>
              <a:t>！</a:t>
            </a:r>
            <a:endParaRPr lang="en-US" altLang="zh-TW" sz="3200" dirty="0"/>
          </a:p>
          <a:p>
            <a:pPr marL="457200" indent="-457200" eaLnBrk="1">
              <a:buFont typeface="Arial" charset="0"/>
              <a:buChar char="•"/>
            </a:pPr>
            <a:endParaRPr lang="en-US" altLang="zh-TW" sz="3200" dirty="0"/>
          </a:p>
          <a:p>
            <a:pPr marL="457200" indent="-457200" eaLnBrk="1">
              <a:buFont typeface="Arial" charset="0"/>
              <a:buChar char="•"/>
            </a:pPr>
            <a:endParaRPr lang="zh-HK" altLang="en-US" sz="3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F8786-905B-4C2C-A476-FEB400601785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6478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krt.com.hk/modules/xoopsgallery/cache/albums/201005/T145_16_FS%201_360x480.jpg">
            <a:extLst>
              <a:ext uri="{FF2B5EF4-FFF2-40B4-BE49-F238E27FC236}">
                <a16:creationId xmlns:a16="http://schemas.microsoft.com/office/drawing/2014/main" id="{6B6153E7-7C0E-4225-B998-85B167070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3" r="1" b="13423"/>
          <a:stretch>
            <a:fillRect/>
          </a:stretch>
        </p:blipFill>
        <p:spPr bwMode="auto">
          <a:xfrm>
            <a:off x="3962400" y="1600200"/>
            <a:ext cx="4707188" cy="41833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61B15624-014A-4684-80F4-55B40DDBC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274569"/>
            <a:ext cx="2750277" cy="2834640"/>
          </a:xfrm>
        </p:spPr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zh-TW" altLang="zh-HK" sz="3200" dirty="0"/>
              <a:t>不做风水师 转行开基督教长生店</a:t>
            </a:r>
            <a:endParaRPr lang="zh-HK" alt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F8786-905B-4C2C-A476-FEB400601785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7391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A7C480EB-1519-43DA-8812-ED17461763C1}"/>
              </a:ext>
            </a:extLst>
          </p:cNvPr>
          <p:cNvSpPr txBox="1">
            <a:spLocks/>
          </p:cNvSpPr>
          <p:nvPr/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SimHei" panose="02010609060101010101" pitchFamily="49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b="1" dirty="0"/>
              <a:t>5.</a:t>
            </a:r>
            <a:r>
              <a:rPr lang="zh-CN" altLang="en-US" b="1" dirty="0"/>
              <a:t>总结</a:t>
            </a:r>
            <a:endParaRPr lang="zh-HK" altLang="en-US" kern="0" dirty="0"/>
          </a:p>
        </p:txBody>
      </p:sp>
      <p:pic>
        <p:nvPicPr>
          <p:cNvPr id="11" name="內容版面配置區 4" descr="一張含有 個人, 人, 團體, 室外 的圖片&#10;&#10;產生非常高可信度的描述">
            <a:extLst>
              <a:ext uri="{FF2B5EF4-FFF2-40B4-BE49-F238E27FC236}">
                <a16:creationId xmlns:a16="http://schemas.microsoft.com/office/drawing/2014/main" id="{DE906027-64CC-4919-9373-8AA70C5CD3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2" r="8501" b="1"/>
          <a:stretch/>
        </p:blipFill>
        <p:spPr>
          <a:xfrm>
            <a:off x="3810000" y="1676400"/>
            <a:ext cx="4707188" cy="4183379"/>
          </a:xfrm>
          <a:prstGeom prst="rect">
            <a:avLst/>
          </a:prstGeom>
          <a:effectLst/>
        </p:spPr>
      </p:pic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7813CAF8-842B-4A07-B3B8-BC1095AAE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135" y="2057400"/>
            <a:ext cx="2750277" cy="2834640"/>
          </a:xfrm>
        </p:spPr>
        <p:txBody>
          <a:bodyPr>
            <a:no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zh-TW" altLang="zh-HK" sz="3200" dirty="0"/>
              <a:t>我们今天可以</a:t>
            </a:r>
            <a:r>
              <a:rPr lang="zh-TW" altLang="en-US" sz="3200" dirty="0"/>
              <a:t>回</a:t>
            </a:r>
            <a:r>
              <a:rPr lang="zh-TW" altLang="zh-HK" sz="3200" dirty="0"/>
              <a:t>应</a:t>
            </a:r>
            <a:endParaRPr lang="en-US" altLang="zh-TW" sz="3200" dirty="0"/>
          </a:p>
          <a:p>
            <a:pPr marL="457200" indent="-457200">
              <a:buFont typeface="Arial" charset="0"/>
              <a:buChar char="•"/>
            </a:pPr>
            <a:r>
              <a:rPr lang="zh-TW" altLang="zh-HK" sz="3200" dirty="0"/>
              <a:t>我们愿意跟随神，得着平安，安息的生命吗？</a:t>
            </a:r>
            <a:endParaRPr lang="en-US" altLang="zh-TW" sz="3200" dirty="0"/>
          </a:p>
          <a:p>
            <a:pPr marL="285750" indent="-285750">
              <a:buFont typeface="Arial" charset="0"/>
              <a:buChar char="•"/>
            </a:pPr>
            <a:endParaRPr lang="zh-HK" alt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F8786-905B-4C2C-A476-FEB400601785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2326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A7C480EB-1519-43DA-8812-ED17461763C1}"/>
              </a:ext>
            </a:extLst>
          </p:cNvPr>
          <p:cNvSpPr txBox="1">
            <a:spLocks/>
          </p:cNvSpPr>
          <p:nvPr/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SimHei" panose="02010609060101010101" pitchFamily="49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b="1" dirty="0"/>
              <a:t>5.</a:t>
            </a:r>
            <a:r>
              <a:rPr lang="zh-CN" altLang="en-US" b="1" dirty="0"/>
              <a:t>总结</a:t>
            </a:r>
            <a:endParaRPr lang="zh-HK" altLang="en-US" kern="0" dirty="0"/>
          </a:p>
        </p:txBody>
      </p:sp>
      <p:pic>
        <p:nvPicPr>
          <p:cNvPr id="11" name="內容版面配置區 4" descr="一張含有 個人, 人, 團體, 室外 的圖片&#10;&#10;產生非常高可信度的描述">
            <a:extLst>
              <a:ext uri="{FF2B5EF4-FFF2-40B4-BE49-F238E27FC236}">
                <a16:creationId xmlns:a16="http://schemas.microsoft.com/office/drawing/2014/main" id="{DE906027-64CC-4919-9373-8AA70C5CD3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2" r="8501" b="1"/>
          <a:stretch/>
        </p:blipFill>
        <p:spPr>
          <a:xfrm>
            <a:off x="3810000" y="1676400"/>
            <a:ext cx="4707188" cy="4183379"/>
          </a:xfrm>
          <a:prstGeom prst="rect">
            <a:avLst/>
          </a:prstGeom>
          <a:effectLst/>
        </p:spPr>
      </p:pic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7813CAF8-842B-4A07-B3B8-BC1095AAE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399"/>
            <a:ext cx="3505200" cy="4183379"/>
          </a:xfrm>
        </p:spPr>
        <p:txBody>
          <a:bodyPr>
            <a:no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zh-TW" altLang="en-US" sz="3200" dirty="0"/>
              <a:t>耶稣说：</a:t>
            </a:r>
            <a:r>
              <a:rPr lang="zh-TW" altLang="zh-HK" sz="3200" dirty="0"/>
              <a:t>「人若赚得全世界，赔上自己的生命，有甚么益处呢？人还能拿甚么换生命呢？」</a:t>
            </a:r>
            <a:r>
              <a:rPr lang="en-US" altLang="zh-HK" sz="3200" dirty="0"/>
              <a:t>(</a:t>
            </a:r>
            <a:r>
              <a:rPr lang="zh-TW" altLang="zh-HK" sz="3200" dirty="0"/>
              <a:t>太</a:t>
            </a:r>
            <a:r>
              <a:rPr lang="en-US" altLang="zh-HK" sz="3200" dirty="0"/>
              <a:t>16:26)</a:t>
            </a:r>
            <a:endParaRPr lang="zh-HK" alt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F8786-905B-4C2C-A476-FEB400601785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87959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A7C480EB-1519-43DA-8812-ED17461763C1}"/>
              </a:ext>
            </a:extLst>
          </p:cNvPr>
          <p:cNvSpPr txBox="1">
            <a:spLocks/>
          </p:cNvSpPr>
          <p:nvPr/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SimHei" panose="02010609060101010101" pitchFamily="49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TW" b="1" kern="0" dirty="0"/>
              <a:t>1. </a:t>
            </a:r>
            <a:r>
              <a:rPr lang="zh-TW" altLang="zh-HK" b="1" kern="0" dirty="0"/>
              <a:t>引言</a:t>
            </a:r>
            <a:endParaRPr lang="zh-HK" altLang="en-US" kern="0" dirty="0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31C73C63-F820-4046-8C2D-86A59883677D}"/>
              </a:ext>
            </a:extLst>
          </p:cNvPr>
          <p:cNvSpPr txBox="1">
            <a:spLocks/>
          </p:cNvSpPr>
          <p:nvPr/>
        </p:nvSpPr>
        <p:spPr bwMode="auto">
          <a:xfrm>
            <a:off x="647700" y="1495425"/>
            <a:ext cx="6743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defRPr kumimoji="1" sz="34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SimHei" panose="02010609060101010101" pitchFamily="49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宋体" charset="-122"/>
                <a:cs typeface="宋体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宋体" charset="-122"/>
                <a:cs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宋体" charset="-122"/>
                <a:cs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宋体" charset="-122"/>
                <a:cs typeface="宋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71500" indent="-571500">
              <a:buFont typeface="Arial" charset="0"/>
              <a:buChar char="•"/>
            </a:pPr>
            <a:r>
              <a:rPr lang="zh-TW" altLang="zh-HK" kern="0"/>
              <a:t>我们会带着不同的问题来到神的面前</a:t>
            </a:r>
            <a:r>
              <a:rPr lang="zh-TW" altLang="en-US" kern="0"/>
              <a:t>。</a:t>
            </a:r>
            <a:endParaRPr lang="en-US" altLang="zh-TW" kern="0"/>
          </a:p>
          <a:p>
            <a:pPr marL="571500" indent="-571500">
              <a:buFont typeface="Arial" charset="0"/>
              <a:buChar char="•"/>
            </a:pPr>
            <a:r>
              <a:rPr lang="zh-TW" altLang="zh-HK" kern="0"/>
              <a:t>信仰是一个对话的过程</a:t>
            </a:r>
            <a:r>
              <a:rPr lang="zh-TW" altLang="en-US" kern="0"/>
              <a:t>。</a:t>
            </a:r>
            <a:endParaRPr lang="zh-HK" alt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F8786-905B-4C2C-A476-FEB400601785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98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A7C480EB-1519-43DA-8812-ED17461763C1}"/>
              </a:ext>
            </a:extLst>
          </p:cNvPr>
          <p:cNvSpPr txBox="1">
            <a:spLocks/>
          </p:cNvSpPr>
          <p:nvPr/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SimHei" panose="02010609060101010101" pitchFamily="49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TW" b="1" dirty="0"/>
              <a:t>2. </a:t>
            </a:r>
            <a:r>
              <a:rPr lang="zh-TW" altLang="zh-HK" b="1" dirty="0"/>
              <a:t>耶稣面对陷害</a:t>
            </a:r>
            <a:endParaRPr lang="zh-HK" altLang="en-US" kern="0" dirty="0"/>
          </a:p>
        </p:txBody>
      </p:sp>
      <p:pic>
        <p:nvPicPr>
          <p:cNvPr id="4" name="內容版面配置區 4" descr="一張含有 建築物, 室外, 街道, 個人 的圖片&#10;&#10;產生非常高可信度的描述">
            <a:extLst>
              <a:ext uri="{FF2B5EF4-FFF2-40B4-BE49-F238E27FC236}">
                <a16:creationId xmlns:a16="http://schemas.microsoft.com/office/drawing/2014/main" id="{09BE860E-4979-452B-AEC1-989B9F42D5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3" r="9887"/>
          <a:stretch/>
        </p:blipFill>
        <p:spPr>
          <a:xfrm>
            <a:off x="3810000" y="1512925"/>
            <a:ext cx="5065034" cy="4598996"/>
          </a:xfrm>
          <a:prstGeom prst="rect">
            <a:avLst/>
          </a:prstGeom>
          <a:effectLst/>
        </p:spPr>
      </p:pic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5C737797-ECBD-4817-90EA-171E35009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52600"/>
            <a:ext cx="3722204" cy="3226285"/>
          </a:xfrm>
        </p:spPr>
        <p:txBody>
          <a:bodyPr>
            <a:noAutofit/>
          </a:bodyPr>
          <a:lstStyle/>
          <a:p>
            <a:pPr marL="457200" indent="-457200" eaLnBrk="1">
              <a:buFont typeface="Arial" charset="0"/>
              <a:buChar char="•"/>
            </a:pPr>
            <a:r>
              <a:rPr lang="zh-TW" altLang="zh-HK" sz="2400" dirty="0">
                <a:latin typeface="SimHei" charset="-122"/>
                <a:ea typeface="SimHei" charset="-122"/>
                <a:cs typeface="SimHei" charset="-122"/>
              </a:rPr>
              <a:t>事件发生在耶稣最后一次入耶路撒冷</a:t>
            </a:r>
            <a:r>
              <a:rPr lang="zh-TW" altLang="en-US" sz="2400" dirty="0">
                <a:latin typeface="SimHei" charset="-122"/>
                <a:ea typeface="SimHei" charset="-122"/>
                <a:cs typeface="SimHei" charset="-122"/>
              </a:rPr>
              <a:t>。</a:t>
            </a:r>
            <a:endParaRPr lang="en-US" altLang="zh-TW" sz="2400" dirty="0">
              <a:latin typeface="SimHei" charset="-122"/>
              <a:ea typeface="SimHei" charset="-122"/>
              <a:cs typeface="SimHei" charset="-122"/>
            </a:endParaRPr>
          </a:p>
          <a:p>
            <a:pPr marL="457200" indent="-457200" eaLnBrk="1">
              <a:buFont typeface="Arial" charset="0"/>
              <a:buChar char="•"/>
            </a:pPr>
            <a:r>
              <a:rPr lang="zh-TW" altLang="zh-HK" sz="2400" dirty="0">
                <a:latin typeface="SimHei" charset="-122"/>
                <a:ea typeface="SimHei" charset="-122"/>
                <a:cs typeface="SimHei" charset="-122"/>
              </a:rPr>
              <a:t>请教耶稣应否纳税的问题，问题的背后是政治及宗教的两难问题。</a:t>
            </a:r>
            <a:endParaRPr lang="en-US" altLang="zh-TW" sz="2400" dirty="0">
              <a:latin typeface="SimHei" charset="-122"/>
              <a:ea typeface="SimHei" charset="-122"/>
              <a:cs typeface="SimHei" charset="-122"/>
            </a:endParaRPr>
          </a:p>
          <a:p>
            <a:pPr lvl="1" eaLnBrk="1"/>
            <a:r>
              <a:rPr lang="zh-TW" altLang="zh-HK" sz="2400" dirty="0">
                <a:latin typeface="SimHei" charset="-122"/>
                <a:ea typeface="SimHei" charset="-122"/>
                <a:cs typeface="SimHei" charset="-122"/>
              </a:rPr>
              <a:t>这问题是政治性的</a:t>
            </a:r>
            <a:r>
              <a:rPr lang="zh-TW" altLang="en-US" sz="2400" dirty="0">
                <a:latin typeface="SimHei" charset="-122"/>
                <a:ea typeface="SimHei" charset="-122"/>
                <a:cs typeface="SimHei" charset="-122"/>
              </a:rPr>
              <a:t>。</a:t>
            </a:r>
            <a:endParaRPr lang="en-US" altLang="zh-TW" sz="2400" dirty="0">
              <a:latin typeface="SimHei" charset="-122"/>
              <a:ea typeface="SimHei" charset="-122"/>
              <a:cs typeface="SimHei" charset="-122"/>
            </a:endParaRPr>
          </a:p>
          <a:p>
            <a:pPr lvl="1" eaLnBrk="1"/>
            <a:r>
              <a:rPr lang="zh-TW" altLang="zh-HK" sz="2400" dirty="0">
                <a:latin typeface="SimHei" charset="-122"/>
                <a:ea typeface="SimHei" charset="-122"/>
                <a:cs typeface="SimHei" charset="-122"/>
              </a:rPr>
              <a:t>这个问题是宗教性的</a:t>
            </a:r>
            <a:r>
              <a:rPr lang="zh-TW" altLang="en-US" sz="2400" dirty="0">
                <a:latin typeface="SimHei" charset="-122"/>
                <a:ea typeface="SimHei" charset="-122"/>
                <a:cs typeface="SimHei" charset="-122"/>
              </a:rPr>
              <a:t>。</a:t>
            </a:r>
            <a:endParaRPr lang="zh-HK" altLang="en-US" sz="2400" dirty="0">
              <a:latin typeface="SimHei" charset="-122"/>
              <a:ea typeface="SimHei" charset="-122"/>
              <a:cs typeface="SimHei" charset="-12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F8786-905B-4C2C-A476-FEB400601785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8286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A7C480EB-1519-43DA-8812-ED17461763C1}"/>
              </a:ext>
            </a:extLst>
          </p:cNvPr>
          <p:cNvSpPr txBox="1">
            <a:spLocks/>
          </p:cNvSpPr>
          <p:nvPr/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SimHei" panose="02010609060101010101" pitchFamily="49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TW" b="1" dirty="0"/>
              <a:t>2. </a:t>
            </a:r>
            <a:r>
              <a:rPr lang="zh-TW" altLang="zh-HK" b="1" dirty="0"/>
              <a:t>耶稣面对陷害</a:t>
            </a:r>
            <a:endParaRPr lang="zh-HK" altLang="en-US" kern="0" dirty="0"/>
          </a:p>
        </p:txBody>
      </p:sp>
      <p:pic>
        <p:nvPicPr>
          <p:cNvPr id="7" name="內容版面配置區 4">
            <a:extLst>
              <a:ext uri="{FF2B5EF4-FFF2-40B4-BE49-F238E27FC236}">
                <a16:creationId xmlns:a16="http://schemas.microsoft.com/office/drawing/2014/main" id="{3B36FB18-4EF7-41A1-B1F0-D00825FB32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660"/>
          <a:stretch/>
        </p:blipFill>
        <p:spPr>
          <a:xfrm>
            <a:off x="4495800" y="1736035"/>
            <a:ext cx="4267200" cy="3874571"/>
          </a:xfrm>
          <a:prstGeom prst="rect">
            <a:avLst/>
          </a:prstGeom>
          <a:effectLst/>
        </p:spPr>
      </p:pic>
      <p:sp>
        <p:nvSpPr>
          <p:cNvPr id="9" name="Content Placeholder 9"/>
          <p:cNvSpPr>
            <a:spLocks noGrp="1"/>
          </p:cNvSpPr>
          <p:nvPr>
            <p:ph idx="1"/>
          </p:nvPr>
        </p:nvSpPr>
        <p:spPr>
          <a:xfrm>
            <a:off x="228600" y="2286000"/>
            <a:ext cx="4038600" cy="3874571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zh-HK" altLang="en-US" sz="3200" dirty="0"/>
              <a:t>这钱币的一面刻着当时罗马皇帝提庇留的像，另一面刻着「凯撒提庇留、神圣的奥古士督的显赫的儿子、大祭司」</a:t>
            </a:r>
            <a:endParaRPr lang="en-US" sz="32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7F2A471A-B767-4E10-8FF3-A41085DF4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00" y="1177402"/>
            <a:ext cx="2738600" cy="1257452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罗马币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F8786-905B-4C2C-A476-FEB400601785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5561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A7C480EB-1519-43DA-8812-ED17461763C1}"/>
              </a:ext>
            </a:extLst>
          </p:cNvPr>
          <p:cNvSpPr txBox="1">
            <a:spLocks/>
          </p:cNvSpPr>
          <p:nvPr/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SimHei" panose="02010609060101010101" pitchFamily="49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TW" b="1" dirty="0"/>
              <a:t>2. </a:t>
            </a:r>
            <a:r>
              <a:rPr lang="zh-TW" altLang="zh-HK" b="1" dirty="0"/>
              <a:t>耶稣面对陷害</a:t>
            </a:r>
            <a:endParaRPr lang="zh-HK" altLang="en-US" kern="0" dirty="0"/>
          </a:p>
        </p:txBody>
      </p:sp>
      <p:sp>
        <p:nvSpPr>
          <p:cNvPr id="9" name="Content Placeholder 9"/>
          <p:cNvSpPr>
            <a:spLocks noGrp="1"/>
          </p:cNvSpPr>
          <p:nvPr>
            <p:ph idx="1"/>
          </p:nvPr>
        </p:nvSpPr>
        <p:spPr>
          <a:xfrm>
            <a:off x="381000" y="1325563"/>
            <a:ext cx="8077200" cy="5181600"/>
          </a:xfrm>
        </p:spPr>
        <p:txBody>
          <a:bodyPr>
            <a:no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zh-TW" altLang="zh-HK" sz="2800" dirty="0"/>
              <a:t>面对别人的陷害，我们会怎样去面对呢？耶稣会怎样去面对呢？</a:t>
            </a:r>
            <a:endParaRPr lang="en-US" altLang="zh-TW" sz="2800" dirty="0"/>
          </a:p>
          <a:p>
            <a:pPr marL="457200" indent="-457200">
              <a:buFont typeface="Arial" charset="0"/>
              <a:buChar char="•"/>
            </a:pPr>
            <a:r>
              <a:rPr lang="zh-TW" altLang="zh-HK" sz="2800" dirty="0"/>
              <a:t>「所以，你们当立定心意，不要预先思想怎样分诉；因为我必赐你们口才、智慧，是你们一切敌人所敌不住，驳不倒的。」</a:t>
            </a:r>
            <a:r>
              <a:rPr lang="en-US" altLang="zh-HK" sz="2800" dirty="0"/>
              <a:t>(</a:t>
            </a:r>
            <a:r>
              <a:rPr lang="zh-TW" altLang="zh-HK" sz="2800" dirty="0"/>
              <a:t>路</a:t>
            </a:r>
            <a:r>
              <a:rPr lang="en-US" altLang="zh-HK" sz="2800" dirty="0"/>
              <a:t>21:14-15)</a:t>
            </a:r>
          </a:p>
          <a:p>
            <a:pPr marL="457200" indent="-457200">
              <a:buFont typeface="Arial" charset="0"/>
              <a:buChar char="•"/>
            </a:pPr>
            <a:r>
              <a:rPr lang="zh-TW" altLang="zh-HK" sz="2800" dirty="0"/>
              <a:t>「我们心里柔和谦卑，你们当负我的轭，学我的样式；这样，你们心里就必得享安息。」</a:t>
            </a:r>
            <a:r>
              <a:rPr lang="en-US" altLang="zh-HK" sz="2800" dirty="0"/>
              <a:t>(</a:t>
            </a:r>
            <a:r>
              <a:rPr lang="zh-TW" altLang="zh-HK" sz="2800" dirty="0"/>
              <a:t>太</a:t>
            </a:r>
            <a:r>
              <a:rPr lang="en-US" altLang="zh-HK" sz="2800" dirty="0"/>
              <a:t>11:29)</a:t>
            </a:r>
          </a:p>
          <a:p>
            <a:pPr marL="457200" indent="-457200">
              <a:buFont typeface="Arial" charset="0"/>
              <a:buChar char="•"/>
            </a:pPr>
            <a:r>
              <a:rPr lang="zh-TW" altLang="zh-HK" sz="2800" dirty="0"/>
              <a:t>「柔和谦卑」是甚么呢？</a:t>
            </a:r>
            <a:endParaRPr lang="en-US" altLang="zh-TW" sz="2800" dirty="0"/>
          </a:p>
          <a:p>
            <a:pPr marL="457200" indent="-457200">
              <a:buFont typeface="Arial" charset="0"/>
              <a:buChar char="•"/>
            </a:pPr>
            <a:r>
              <a:rPr lang="zh-TW" altLang="zh-HK" sz="2800" dirty="0"/>
              <a:t>一个美</a:t>
            </a:r>
            <a:r>
              <a:rPr lang="zh-TW" altLang="en-US" sz="2800" dirty="0"/>
              <a:t>国藉</a:t>
            </a:r>
            <a:r>
              <a:rPr lang="zh-TW" altLang="zh-HK" sz="2800" dirty="0"/>
              <a:t>亚裔宣教士在北韩平壤</a:t>
            </a:r>
            <a:r>
              <a:rPr lang="zh-TW" altLang="en-US" sz="2800" dirty="0"/>
              <a:t>。</a:t>
            </a:r>
            <a:endParaRPr lang="en-US" altLang="zh-TW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F8786-905B-4C2C-A476-FEB400601785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2933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A7C480EB-1519-43DA-8812-ED17461763C1}"/>
              </a:ext>
            </a:extLst>
          </p:cNvPr>
          <p:cNvSpPr txBox="1">
            <a:spLocks/>
          </p:cNvSpPr>
          <p:nvPr/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SimHei" panose="02010609060101010101" pitchFamily="49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TW" b="1" dirty="0"/>
              <a:t>3. </a:t>
            </a:r>
            <a:r>
              <a:rPr lang="zh-TW" altLang="zh-HK" b="1" dirty="0"/>
              <a:t>耶稣智破两难困局</a:t>
            </a:r>
            <a:endParaRPr lang="zh-HK" altLang="en-US" kern="0" dirty="0"/>
          </a:p>
        </p:txBody>
      </p:sp>
      <p:sp>
        <p:nvSpPr>
          <p:cNvPr id="9" name="Content Placeholder 9"/>
          <p:cNvSpPr>
            <a:spLocks noGrp="1"/>
          </p:cNvSpPr>
          <p:nvPr>
            <p:ph idx="1"/>
          </p:nvPr>
        </p:nvSpPr>
        <p:spPr>
          <a:xfrm>
            <a:off x="381000" y="1325563"/>
            <a:ext cx="8077200" cy="5181600"/>
          </a:xfrm>
        </p:spPr>
        <p:txBody>
          <a:bodyPr>
            <a:no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zh-TW" altLang="zh-HK" sz="3200" dirty="0"/>
              <a:t>他们问耶稣的问题是：「纳税给</a:t>
            </a:r>
            <a:r>
              <a:rPr lang="zh-TW" altLang="en-US" sz="3200" dirty="0"/>
              <a:t>凯撒</a:t>
            </a:r>
            <a:r>
              <a:rPr lang="zh-TW" altLang="zh-HK" sz="3200" dirty="0"/>
              <a:t>可以不可以？」</a:t>
            </a:r>
            <a:endParaRPr lang="en-US" altLang="zh-TW" sz="3200" dirty="0"/>
          </a:p>
          <a:p>
            <a:pPr marL="457200" indent="-457200">
              <a:buFont typeface="Arial" charset="0"/>
              <a:buChar char="•"/>
            </a:pPr>
            <a:r>
              <a:rPr lang="zh-TW" altLang="zh-HK" sz="3200" dirty="0"/>
              <a:t>「可以不可以？ </a:t>
            </a:r>
            <a:r>
              <a:rPr lang="en-US" altLang="zh-HK" sz="3200" dirty="0"/>
              <a:t>Is it lawful?</a:t>
            </a:r>
            <a:r>
              <a:rPr lang="zh-TW" altLang="zh-HK" sz="3200" dirty="0"/>
              <a:t>」</a:t>
            </a:r>
            <a:endParaRPr lang="en-US" altLang="zh-TW" sz="3200" dirty="0"/>
          </a:p>
          <a:p>
            <a:pPr marL="457200" indent="-457200">
              <a:buFont typeface="Arial" charset="0"/>
              <a:buChar char="•"/>
            </a:pPr>
            <a:r>
              <a:rPr lang="zh-TW" altLang="zh-HK" sz="3200" dirty="0"/>
              <a:t>耶稣叫他们拿一个上税的钱给他看</a:t>
            </a:r>
            <a:r>
              <a:rPr lang="zh-TW" altLang="en-US" sz="3200" dirty="0"/>
              <a:t>。</a:t>
            </a:r>
            <a:endParaRPr lang="en-US" altLang="zh-TW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F8786-905B-4C2C-A476-FEB400601785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7672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A7C480EB-1519-43DA-8812-ED17461763C1}"/>
              </a:ext>
            </a:extLst>
          </p:cNvPr>
          <p:cNvSpPr txBox="1">
            <a:spLocks/>
          </p:cNvSpPr>
          <p:nvPr/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SimHei" panose="02010609060101010101" pitchFamily="49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TW" b="1" dirty="0"/>
              <a:t>3. </a:t>
            </a:r>
            <a:r>
              <a:rPr lang="zh-TW" altLang="zh-HK" b="1" dirty="0"/>
              <a:t>耶稣智破两难困局</a:t>
            </a:r>
            <a:endParaRPr lang="zh-HK" altLang="en-US" kern="0" dirty="0"/>
          </a:p>
        </p:txBody>
      </p:sp>
      <p:pic>
        <p:nvPicPr>
          <p:cNvPr id="6" name="內容版面配置區 6" descr="一張含有 個人, 人 的圖片&#10;&#10;描述是以高可信度產生">
            <a:extLst>
              <a:ext uri="{FF2B5EF4-FFF2-40B4-BE49-F238E27FC236}">
                <a16:creationId xmlns:a16="http://schemas.microsoft.com/office/drawing/2014/main" id="{26CBFD6B-2B50-444F-9A1F-0AF3A8DED0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1" r="1" b="1"/>
          <a:stretch/>
        </p:blipFill>
        <p:spPr>
          <a:xfrm>
            <a:off x="3933515" y="1676400"/>
            <a:ext cx="4707188" cy="4183379"/>
          </a:xfrm>
          <a:prstGeom prst="rect">
            <a:avLst/>
          </a:prstGeom>
          <a:effectLst/>
        </p:spPr>
      </p:pic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7813CAF8-842B-4A07-B3B8-BC1095AAE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3170902" cy="283464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zh-TW" altLang="zh-HK" sz="3200" dirty="0"/>
              <a:t>耶稣用行动来说明答案，令问问题的人羞愧。</a:t>
            </a:r>
            <a:endParaRPr lang="en-US" altLang="zh-TW" sz="3200" dirty="0"/>
          </a:p>
          <a:p>
            <a:pPr>
              <a:buFont typeface="Arial" charset="0"/>
              <a:buChar char="•"/>
            </a:pPr>
            <a:endParaRPr lang="zh-HK" alt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F8786-905B-4C2C-A476-FEB400601785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9768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A7C480EB-1519-43DA-8812-ED17461763C1}"/>
              </a:ext>
            </a:extLst>
          </p:cNvPr>
          <p:cNvSpPr txBox="1">
            <a:spLocks/>
          </p:cNvSpPr>
          <p:nvPr/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SimHei" panose="02010609060101010101" pitchFamily="49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TW" b="1" dirty="0"/>
              <a:t>4. </a:t>
            </a:r>
            <a:r>
              <a:rPr lang="zh-TW" altLang="zh-HK" b="1" dirty="0"/>
              <a:t>耶稣回答的背后问题</a:t>
            </a:r>
            <a:endParaRPr lang="zh-HK" altLang="en-US" kern="0" dirty="0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7813CAF8-842B-4A07-B3B8-BC1095AAE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495425"/>
            <a:ext cx="7658100" cy="4351338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zh-TW" altLang="zh-HK" sz="3200" dirty="0"/>
              <a:t>「</a:t>
            </a:r>
            <a:r>
              <a:rPr lang="zh-TW" altLang="en-US" sz="3200" dirty="0"/>
              <a:t>凯撒</a:t>
            </a:r>
            <a:r>
              <a:rPr lang="zh-TW" altLang="zh-HK" sz="3200" dirty="0"/>
              <a:t>的物当归给</a:t>
            </a:r>
            <a:r>
              <a:rPr lang="zh-TW" altLang="en-US" sz="3200" dirty="0"/>
              <a:t>凯撒</a:t>
            </a:r>
            <a:r>
              <a:rPr lang="en-US" altLang="zh-HK" sz="3200" dirty="0"/>
              <a:t>…</a:t>
            </a:r>
            <a:r>
              <a:rPr lang="zh-TW" altLang="zh-HK" sz="3200" dirty="0"/>
              <a:t>」这答案，满足了摩西在利末记六章</a:t>
            </a:r>
            <a:r>
              <a:rPr lang="en-US" altLang="zh-HK" sz="3200" dirty="0"/>
              <a:t>3-5</a:t>
            </a:r>
            <a:r>
              <a:rPr lang="zh-TW" altLang="zh-HK" sz="3200" dirty="0"/>
              <a:t>节，物归原主的律法。</a:t>
            </a:r>
            <a:endParaRPr lang="en-US" altLang="zh-TW" sz="3200" dirty="0"/>
          </a:p>
          <a:p>
            <a:pPr marL="457200" indent="-457200">
              <a:buFont typeface="Arial" charset="0"/>
              <a:buChar char="•"/>
            </a:pPr>
            <a:r>
              <a:rPr lang="zh-TW" altLang="zh-HK" sz="3200" dirty="0"/>
              <a:t>他们想问耶稣，你要效忠「世界」的法则，还是效忠「神」的法则？这问题其实人人都应该要回答的。</a:t>
            </a:r>
            <a:endParaRPr lang="en-US" altLang="zh-TW" sz="3200" dirty="0"/>
          </a:p>
          <a:p>
            <a:pPr marL="457200" indent="-457200">
              <a:buFont typeface="Arial" charset="0"/>
              <a:buChar char="•"/>
            </a:pPr>
            <a:r>
              <a:rPr lang="zh-TW" altLang="zh-HK" sz="3200" dirty="0"/>
              <a:t>法利赛人要向</a:t>
            </a:r>
            <a:r>
              <a:rPr lang="zh-TW" altLang="en-US" sz="3200" dirty="0"/>
              <a:t>凯撒</a:t>
            </a:r>
            <a:r>
              <a:rPr lang="zh-TW" altLang="zh-HK" sz="3200" dirty="0"/>
              <a:t>归还的，又岂止这个罗马币呢？</a:t>
            </a:r>
            <a:endParaRPr lang="en-US" altLang="zh-TW" sz="3200" dirty="0"/>
          </a:p>
          <a:p>
            <a:pPr marL="571500" indent="-571500">
              <a:buFont typeface="Arial" charset="0"/>
              <a:buChar char="•"/>
            </a:pPr>
            <a:endParaRPr lang="zh-HK" alt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F8786-905B-4C2C-A476-FEB400601785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5990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A7C480EB-1519-43DA-8812-ED17461763C1}"/>
              </a:ext>
            </a:extLst>
          </p:cNvPr>
          <p:cNvSpPr txBox="1">
            <a:spLocks/>
          </p:cNvSpPr>
          <p:nvPr/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SimHei" panose="02010609060101010101" pitchFamily="49" charset="-122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TW" b="1" dirty="0"/>
              <a:t>4. </a:t>
            </a:r>
            <a:r>
              <a:rPr lang="zh-TW" altLang="zh-HK" b="1" dirty="0"/>
              <a:t>耶稣回答的背后问题</a:t>
            </a:r>
            <a:endParaRPr lang="zh-HK" altLang="en-US" kern="0" dirty="0"/>
          </a:p>
        </p:txBody>
      </p:sp>
      <p:pic>
        <p:nvPicPr>
          <p:cNvPr id="6" name="內容版面配置區 3">
            <a:extLst>
              <a:ext uri="{FF2B5EF4-FFF2-40B4-BE49-F238E27FC236}">
                <a16:creationId xmlns:a16="http://schemas.microsoft.com/office/drawing/2014/main" id="{0FEC33AC-F5FC-4751-B8EC-BD7C1F7C4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/>
          <a:stretch/>
        </p:blipFill>
        <p:spPr>
          <a:xfrm>
            <a:off x="564696" y="1444626"/>
            <a:ext cx="2664908" cy="532981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BFCAA4D-7133-4007-B47A-4A02E06204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3345996" y="1444625"/>
            <a:ext cx="3314036" cy="2535237"/>
          </a:xfrm>
          <a:prstGeom prst="rect">
            <a:avLst/>
          </a:prstGeom>
        </p:spPr>
      </p:pic>
      <p:pic>
        <p:nvPicPr>
          <p:cNvPr id="9" name="圖片 5">
            <a:extLst>
              <a:ext uri="{FF2B5EF4-FFF2-40B4-BE49-F238E27FC236}">
                <a16:creationId xmlns:a16="http://schemas.microsoft.com/office/drawing/2014/main" id="{A4C4E946-7EA4-4112-8691-52645CA523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6776424" y="1444625"/>
            <a:ext cx="1850722" cy="2535237"/>
          </a:xfrm>
          <a:prstGeom prst="rect">
            <a:avLst/>
          </a:prstGeom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8FBB3278-4F7C-4BE3-8B46-22A5A99B8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4419600"/>
            <a:ext cx="4848965" cy="993176"/>
          </a:xfrm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zh-TW" sz="3600" dirty="0">
                <a:solidFill>
                  <a:schemeClr val="tx1"/>
                </a:solidFill>
              </a:rPr>
              <a:t>1933</a:t>
            </a:r>
            <a:r>
              <a:rPr lang="zh-TW" altLang="en-US" sz="3600" dirty="0">
                <a:solidFill>
                  <a:schemeClr val="tx1"/>
                </a:solidFill>
              </a:rPr>
              <a:t>年德国．政治与教会</a:t>
            </a:r>
            <a:endParaRPr lang="en-US" altLang="zh-HK" sz="3600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57600" y="5562600"/>
            <a:ext cx="4876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F8786-905B-4C2C-A476-FEB400601785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4742418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1674</Words>
  <Application>Microsoft Office PowerPoint</Application>
  <PresentationFormat>Bildschirmpräsentation (4:3)</PresentationFormat>
  <Paragraphs>117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13</vt:i4>
      </vt:variant>
    </vt:vector>
  </HeadingPairs>
  <TitlesOfParts>
    <vt:vector size="23" baseType="lpstr">
      <vt:lpstr>SimHei</vt:lpstr>
      <vt:lpstr>宋体</vt:lpstr>
      <vt:lpstr>宋体</vt:lpstr>
      <vt:lpstr>Arial</vt:lpstr>
      <vt:lpstr>Calibri</vt:lpstr>
      <vt:lpstr>Calibri Light</vt:lpstr>
      <vt:lpstr>默认设计模板</vt:lpstr>
      <vt:lpstr>Benutzerdefiniertes Design</vt:lpstr>
      <vt:lpstr>1_Benutzerdefiniertes Design</vt:lpstr>
      <vt:lpstr>2_Benutzerdefiniertes Design</vt:lpstr>
      <vt:lpstr>主日证道</vt:lpstr>
      <vt:lpstr>PowerPoint-Präsentation</vt:lpstr>
      <vt:lpstr>PowerPoint-Präsentation</vt:lpstr>
      <vt:lpstr>罗马币</vt:lpstr>
      <vt:lpstr>PowerPoint-Präsentation</vt:lpstr>
      <vt:lpstr>PowerPoint-Präsentation</vt:lpstr>
      <vt:lpstr>PowerPoint-Präsentation</vt:lpstr>
      <vt:lpstr>PowerPoint-Präsentation</vt:lpstr>
      <vt:lpstr>1933年德国．政治与教会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Baolei Han</dc:creator>
  <cp:lastModifiedBy>CCG-Bremen</cp:lastModifiedBy>
  <cp:revision>1239</cp:revision>
  <cp:lastPrinted>2017-10-21T10:28:15Z</cp:lastPrinted>
  <dcterms:created xsi:type="dcterms:W3CDTF">2013-12-13T09:03:28Z</dcterms:created>
  <dcterms:modified xsi:type="dcterms:W3CDTF">2017-10-21T14:51:56Z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