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theme/theme14.xml" ContentType="application/vnd.openxmlformats-officedocument.them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</p:sldMasterIdLst>
  <p:notesMasterIdLst>
    <p:notesMasterId r:id="rId27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637B3-7040-41EA-A749-B8A17537EC42}" type="datetimeFigureOut">
              <a:rPr lang="de-DE" smtClean="0"/>
              <a:t>17.10.2017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72FD4-722A-4D34-9D26-EF6D94A9C90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5400" b="1" dirty="0">
                <a:latin typeface="SimHei" pitchFamily="2" charset="-122"/>
                <a:ea typeface="SimHei" pitchFamily="2" charset="-122"/>
              </a:rPr>
              <a:t>蒙召与选上</a:t>
            </a:r>
            <a:endParaRPr lang="en-US" altLang="zh-CN" sz="5400" b="1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太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6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3.</a:t>
            </a: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不穿禮服的賓客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馬太福音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22:8-14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「不論善惡都召聚了來」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「一個沒有穿禮服的」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怎樣是「穿好禮服」呢？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有沒有預備好與神見面呢？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我們來到教會崇拜，要有甚麼預備呢？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8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6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3.</a:t>
            </a: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不穿禮服的賓客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我們來到教會崇拜，要有甚麼預備呢？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「有生活可獻上就有崇拜，沒有生活可獻上就沒有崇拜。」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HK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這個「禮服」，這個「預備」是作為對神恩典的回應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6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543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總結：因為被召的人多，選上的人少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有多少是願意赴筵席的呢？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有多少真正是有預備，「穿好禮服」的呢？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82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67437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47628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引言：耶穌的比喻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歡迎第一次參加團契的朋友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認識基督教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用比喻去解釋一些抽象的道理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禱告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43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67437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4800" y="1168896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拒絕出席的賓客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馬太福音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22:1-7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當時的婚宴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奇怪的地方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將比喻對號入座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12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67437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拒絕出席的賓客</a:t>
            </a: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將比喻對號入座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王就是神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王的僕人就是神所差派的先知，神的僕人。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被召參加筳席的，就是以色列人，上帝的子民。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筵席表達的是一種歡樂，一個慶祝，更重要的是表達出大家的關係。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拒絕出席，就是對王的不尊重，王的僕人，代表著王，對僕人的不尊重，就是對王的不尊重，是對神的拒絕。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殺了王的僕人，這是以色列對付先知的手段，殺了王的使者，就是要殺了王，就是撒底的對抗神</a:t>
            </a:r>
            <a:r>
              <a:rPr lang="zh-TW" altLang="zh-HK" sz="32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。</a:t>
            </a:r>
            <a:endParaRPr lang="en-US" altLang="zh-TW" sz="32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拒絕出席的賓客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馬太福音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22:1-7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當時的婚宴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奇怪的地方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將比喻對號入座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對神的拒絕對敵對態度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比喻說的是那些</a:t>
            </a: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認為自己可以靠著自己努力，去完滿人生的人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拒絕出席的賓客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比喻說的是那些</a:t>
            </a: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認為自己可以靠著自己努力，去完滿人生的人</a:t>
            </a: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。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耶穌說：「你說：我是富足，已經發了財，一樣都不缺；卻不知道你是那困苦、可憐、貧窮、瞎眼、赤身的。」</a:t>
            </a: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(</a:t>
            </a: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啟</a:t>
            </a: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示錄</a:t>
            </a:r>
            <a:r>
              <a:rPr lang="en-US" altLang="zh-HK" sz="24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3:17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 </a:t>
            </a: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)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耶穌說：「無知的人哪，今夜必要你的靈魂；你所預備的要歸誰呢？」</a:t>
            </a: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(</a:t>
            </a: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路</a:t>
            </a: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加福音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12:20</a:t>
            </a: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)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7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拒絕出席的賓客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馬太福音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22:1-7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當時的婚宴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奇怪的地方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將比喻對號入座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對神的拒絕對敵對態度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比喻說的是那些</a:t>
            </a: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認為自己可以靠著自己努力，去完滿人生的人</a:t>
            </a:r>
            <a:r>
              <a:rPr lang="zh-TW" altLang="en-US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。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拒絕赴宴的人，是知道信仰，卻拒絕信仰的人。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0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6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3.</a:t>
            </a: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不穿禮服的賓客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馬太福音</a:t>
            </a:r>
            <a:r>
              <a:rPr lang="en-US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22:8-14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「不論善惡都召聚了來」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「一個沒有穿禮服的」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怎樣是「穿好禮服」呢？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有沒有預備好與神見面呢？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55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蒙召与选上（太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22:1-14</a:t>
            </a:r>
            <a:r>
              <a:rPr lang="zh-CN" altLang="en-US" sz="320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sz="32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4351338"/>
          </a:xfrm>
        </p:spPr>
        <p:txBody>
          <a:bodyPr/>
          <a:lstStyle/>
          <a:p>
            <a:endParaRPr lang="zh-CN" altLang="en-US" sz="2800" dirty="0"/>
          </a:p>
          <a:p>
            <a:r>
              <a:rPr lang="en-US" altLang="zh-CN" sz="2800" dirty="0"/>
              <a:t> </a:t>
            </a:r>
            <a:endParaRPr lang="zh-CN" altLang="en-US" sz="28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1000" y="1219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6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3.</a:t>
            </a:r>
            <a:r>
              <a:rPr lang="zh-TW" altLang="zh-HK" sz="36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不穿禮服的賓客</a:t>
            </a:r>
            <a:endParaRPr lang="en-US" altLang="zh-TW" sz="3600" b="1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36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有沒有預備好與神見面呢？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我們不足，但神會補足</a:t>
            </a:r>
            <a:endParaRPr lang="en-US" altLang="zh-TW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zh-TW" altLang="zh-HK" sz="24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「</a:t>
            </a:r>
            <a:r>
              <a:rPr lang="zh-TW" altLang="zh-HK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倘若亞伯拉罕是因行為稱義，就有可誇的；只是在上帝面前並無可誇。經上說甚麼呢？說：「亞伯拉罕信上帝，這就算為他的義。」」</a:t>
            </a: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/>
            </a:r>
            <a:b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</a:b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(</a:t>
            </a:r>
            <a:r>
              <a:rPr lang="zh-TW" altLang="zh-HK" sz="24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羅</a:t>
            </a:r>
            <a:r>
              <a:rPr lang="zh-TW" altLang="en-US" sz="24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馬書</a:t>
            </a:r>
            <a:r>
              <a:rPr lang="en-US" altLang="zh-TW" sz="2400" b="1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4:2-3</a:t>
            </a:r>
            <a:r>
              <a:rPr lang="en-US" altLang="zh-TW" sz="2400" dirty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t>)</a:t>
            </a:r>
            <a:endParaRPr lang="zh-HK" altLang="en-US" sz="2400" dirty="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6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1242</Words>
  <Application>Microsoft Office PowerPoint</Application>
  <PresentationFormat>Bildschirmpräsentation (4:3)</PresentationFormat>
  <Paragraphs>145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14</vt:i4>
      </vt:variant>
      <vt:variant>
        <vt:lpstr>Folientitel</vt:lpstr>
      </vt:variant>
      <vt:variant>
        <vt:i4>12</vt:i4>
      </vt:variant>
    </vt:vector>
  </HeadingPairs>
  <TitlesOfParts>
    <vt:vector size="26" baseType="lpstr">
      <vt:lpstr>Larissa-Design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6_Benutzerdefiniertes Design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主日证道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  <vt:lpstr>蒙召与选上（太22:1-14）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</dc:creator>
  <cp:lastModifiedBy>Windows-Benutzer</cp:lastModifiedBy>
  <cp:revision>1</cp:revision>
  <dcterms:created xsi:type="dcterms:W3CDTF">2017-10-17T16:51:58Z</dcterms:created>
  <dcterms:modified xsi:type="dcterms:W3CDTF">2017-10-17T16:56:15Z</dcterms:modified>
</cp:coreProperties>
</file>