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Masters/slideMaster17.xml" ContentType="application/vnd.openxmlformats-officedocument.presentationml.slideMaster+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6.xml" ContentType="application/vnd.openxmlformats-officedocument.theme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theme/theme14.xml" ContentType="application/vnd.openxmlformats-officedocument.them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7.xml" ContentType="application/vnd.openxmlformats-officedocument.them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  <p:sldMasterId id="2147483686" r:id="rId15"/>
    <p:sldMasterId id="2147483688" r:id="rId16"/>
    <p:sldMasterId id="2147483690" r:id="rId17"/>
  </p:sldMasterIdLst>
  <p:sldIdLst>
    <p:sldId id="256" r:id="rId18"/>
    <p:sldId id="257" r:id="rId19"/>
    <p:sldId id="258" r:id="rId20"/>
    <p:sldId id="259" r:id="rId21"/>
    <p:sldId id="260" r:id="rId22"/>
    <p:sldId id="261" r:id="rId23"/>
    <p:sldId id="262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1" autoAdjust="0"/>
    <p:restoredTop sz="94660"/>
  </p:normalViewPr>
  <p:slideViewPr>
    <p:cSldViewPr>
      <p:cViewPr varScale="1">
        <p:scale>
          <a:sx n="68" d="100"/>
          <a:sy n="68" d="100"/>
        </p:scale>
        <p:origin x="-8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6563271-69C5-4BC1-9D5F-51E2C983D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7D748DFE-8217-4CE8-836C-56DE99EAE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FF05491-EAB0-4625-97AD-44BCA3E32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5C8C0C79-46C0-4D97-8C83-95ADE1D4A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81B7462-DF8C-498E-9939-774582503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7660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3DFCD5-CA5B-4A05-876C-2F6D4A9A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B91507C-7BC7-41DB-8082-7E1C3FAF1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E29F90C-49D7-4306-A4DA-C70B8D1A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FEAD981A-6452-43D8-BBF6-E3BB1B7B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701AD45-99CA-4C98-865E-ED44D3FC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9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17.10.2017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618AAAB3-583C-48F0-A5E0-7C7FC121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C9761AA1-43FA-470B-ADE9-1C69C38B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CF91279-67A4-4732-BDC4-56568B4A44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85731-DBF2-4A58-A91B-8952811C2879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17/10/2017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2D0CAF-A8C7-4740-9BF9-D3A11C107A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B1E65A0-8A41-4118-A2FE-E8A83E3D4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7B053-FCCE-4B57-AAE7-C6E2538B6E06}" type="slidenum">
              <a:rPr lang="zh-HK" altLang="en-US" smtClean="0">
                <a:solidFill>
                  <a:prstClr val="black">
                    <a:tint val="75000"/>
                  </a:prstClr>
                </a:solidFill>
                <a:ea typeface="SimSun" pitchFamily="2" charset="-122"/>
                <a:cs typeface="Arial" charset="0"/>
              </a:rPr>
              <a:pPr/>
              <a:t>‹Nr.›</a:t>
            </a:fld>
            <a:endParaRPr lang="zh-HK" altLang="en-US">
              <a:solidFill>
                <a:prstClr val="black">
                  <a:tint val="75000"/>
                </a:prstClr>
              </a:solidFill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939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43C7D33-0A7E-44B1-8E80-C0BB45708E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altLang="zh-HK" dirty="0"/>
              <a:t>講題：</a:t>
            </a:r>
            <a:r>
              <a:rPr lang="zh-TW" altLang="zh-HK" dirty="0"/>
              <a:t>背起十架跟從耶穌</a:t>
            </a:r>
            <a:br>
              <a:rPr lang="zh-TW" altLang="zh-HK" dirty="0"/>
            </a:br>
            <a:endParaRPr lang="zh-HK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6B0ABF52-3574-4DD2-B7F5-0E3B50B22F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i-IN" altLang="zh-HK" dirty="0"/>
              <a:t>太</a:t>
            </a:r>
            <a:r>
              <a:rPr lang="en-US" altLang="zh-HK" dirty="0"/>
              <a:t> 16:21-28</a:t>
            </a:r>
          </a:p>
          <a:p>
            <a:r>
              <a:rPr lang="zh-TW" altLang="en-US" dirty="0"/>
              <a:t>講員：陳永安牧師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728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528E0AA-F6EF-4562-A18A-FABED5F7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成為「活石」或「絆石」？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905931D-D3A5-4F95-9BD3-E7718782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太</a:t>
            </a:r>
            <a:r>
              <a:rPr lang="en-US" altLang="zh-HK" dirty="0"/>
              <a:t>16:18-19</a:t>
            </a:r>
            <a:endParaRPr lang="en-US" altLang="zh-TW" dirty="0"/>
          </a:p>
          <a:p>
            <a:pPr marL="0" indent="0" algn="ctr">
              <a:buNone/>
            </a:pPr>
            <a:r>
              <a:rPr lang="en-US" altLang="zh-TW" b="1" dirty="0"/>
              <a:t>16:18</a:t>
            </a:r>
            <a:r>
              <a:rPr lang="zh-TW" altLang="en-US" dirty="0"/>
              <a:t> 我還告訴你，你是彼得，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我要把</a:t>
            </a:r>
            <a:r>
              <a:rPr lang="zh-TW" altLang="en-US" dirty="0">
                <a:highlight>
                  <a:srgbClr val="FFFF00"/>
                </a:highlight>
              </a:rPr>
              <a:t>我的教會建造在這磐石上</a:t>
            </a:r>
            <a:r>
              <a:rPr lang="zh-TW" altLang="en-US" dirty="0"/>
              <a:t>；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陰間的權柄（權柄：原文是門），不能勝過他。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b="1" dirty="0"/>
              <a:t>16:19</a:t>
            </a:r>
            <a:r>
              <a:rPr lang="zh-TW" altLang="en-US" dirty="0"/>
              <a:t> 我要把天國的鑰匙給你，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凡你在地上所捆綁的，在天上也要捆綁；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凡你在地上所釋放的，在天上也要釋放。」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4519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952FD1C-265B-4991-82B2-13799596F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通往地獄的路是用善意舖成的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17C23FF-71F5-43A3-9772-DC7B6746D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zh-HK" dirty="0"/>
              <a:t>魔鬼的聲音是體貼人的聲音，卻不是體貼神的意思。</a:t>
            </a:r>
            <a:endParaRPr lang="en-US" altLang="zh-HK" dirty="0"/>
          </a:p>
          <a:p>
            <a:r>
              <a:rPr lang="zh-HK" altLang="zh-HK" dirty="0"/>
              <a:t>學習分辨，聆聽神的聲音很重要。</a:t>
            </a:r>
            <a:endParaRPr lang="en-US" altLang="zh-HK" dirty="0"/>
          </a:p>
          <a:p>
            <a:r>
              <a:rPr lang="zh-HK" altLang="zh-HK" dirty="0"/>
              <a:t>要學習去聽，也要學習怎樣去等候神的旨意。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6739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E5CCE47-9150-4551-8846-0DAB04B7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跟從基督的挑戰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CE6230B-C5E9-42BF-8CF7-5FF43FF66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太</a:t>
            </a:r>
            <a:r>
              <a:rPr lang="en-US" altLang="zh-HK" dirty="0"/>
              <a:t>16:24-26 </a:t>
            </a:r>
          </a:p>
          <a:p>
            <a:r>
              <a:rPr lang="en-US" altLang="zh-HK" b="1" dirty="0"/>
              <a:t>16:24</a:t>
            </a:r>
            <a:r>
              <a:rPr lang="en-US" altLang="zh-HK" dirty="0"/>
              <a:t> </a:t>
            </a:r>
            <a:r>
              <a:rPr lang="hi-IN" altLang="zh-HK" dirty="0"/>
              <a:t>於是耶穌對門徒說：若有人要跟從我，就當捨己，背起他的十字架來跟從我。</a:t>
            </a:r>
            <a:endParaRPr lang="en-US" altLang="zh-HK" dirty="0"/>
          </a:p>
          <a:p>
            <a:r>
              <a:rPr lang="en-US" altLang="zh-HK" b="1" dirty="0"/>
              <a:t>16:25</a:t>
            </a:r>
            <a:r>
              <a:rPr lang="en-US" altLang="zh-HK" dirty="0"/>
              <a:t> </a:t>
            </a:r>
            <a:r>
              <a:rPr lang="hi-IN" altLang="zh-HK" dirty="0"/>
              <a:t>因為，凡要救自己生命（生命：或作靈魂；下同）的，必喪掉生命；凡為我喪掉生命的，必得著生命。</a:t>
            </a:r>
            <a:endParaRPr lang="en-US" altLang="zh-HK" dirty="0"/>
          </a:p>
          <a:p>
            <a:r>
              <a:rPr lang="en-US" altLang="zh-HK" b="1" dirty="0"/>
              <a:t>16:26</a:t>
            </a:r>
            <a:r>
              <a:rPr lang="en-US" altLang="zh-HK" dirty="0"/>
              <a:t> </a:t>
            </a:r>
            <a:r>
              <a:rPr lang="hi-IN" altLang="zh-HK" dirty="0"/>
              <a:t>人若賺得全世界，賠上自己的生命，有甚麼益處呢？人還能拿甚麼換生命呢？</a:t>
            </a:r>
            <a:endParaRPr lang="zh-TW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6059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5584082-26B2-4CDB-88B5-3D5180D31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向罪死，向主活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AB98274-C088-4F66-A344-0A99ACE61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HK" altLang="zh-HK" dirty="0"/>
              <a:t>羅</a:t>
            </a:r>
            <a:r>
              <a:rPr lang="en-US" altLang="zh-TW" dirty="0"/>
              <a:t>12:</a:t>
            </a:r>
            <a:r>
              <a:rPr lang="en-US" altLang="zh-HK" dirty="0"/>
              <a:t>1-2</a:t>
            </a:r>
          </a:p>
          <a:p>
            <a:pPr marL="0" indent="0">
              <a:buNone/>
            </a:pPr>
            <a:r>
              <a:rPr lang="en-US" altLang="zh-HK" b="1" dirty="0"/>
              <a:t>12:1</a:t>
            </a:r>
            <a:r>
              <a:rPr lang="en-US" altLang="zh-HK" dirty="0"/>
              <a:t> </a:t>
            </a:r>
            <a:r>
              <a:rPr lang="hi-IN" altLang="zh-HK" dirty="0"/>
              <a:t>所以，弟兄們，我以神的慈悲勸你們，將身體獻上，當作活祭，是聖潔的，是神所喜悅的；你們如此事奉乃是理所當然的。</a:t>
            </a:r>
            <a:endParaRPr lang="en-US" altLang="zh-HK" dirty="0"/>
          </a:p>
          <a:p>
            <a:pPr marL="0" indent="0">
              <a:buNone/>
            </a:pPr>
            <a:r>
              <a:rPr lang="en-US" altLang="zh-HK" b="1" dirty="0"/>
              <a:t>12:2</a:t>
            </a:r>
            <a:r>
              <a:rPr lang="en-US" altLang="zh-HK" dirty="0"/>
              <a:t> </a:t>
            </a:r>
            <a:r>
              <a:rPr lang="hi-IN" altLang="zh-HK" dirty="0"/>
              <a:t>不要效法這個世界，只要心意更新而變化，叫你們察驗何為神的善良、純全、可喜悅的旨意。</a:t>
            </a:r>
            <a:r>
              <a:rPr lang="zh-HK" altLang="zh-HK" dirty="0"/>
              <a:t>」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104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5A9AA80-A3F7-4945-ABC9-2C043C0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兩種生命的取向，與及不同的結局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2AA3764-0099-4D7C-A426-7E44A13EA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/>
              <a:t>太</a:t>
            </a:r>
            <a:r>
              <a:rPr lang="en-US" altLang="zh-TW" b="1" dirty="0"/>
              <a:t>16:25</a:t>
            </a:r>
          </a:p>
          <a:p>
            <a:pPr marL="0" indent="0">
              <a:buNone/>
            </a:pPr>
            <a:r>
              <a:rPr lang="en-US" altLang="zh-TW" b="1" dirty="0"/>
              <a:t>16:25</a:t>
            </a:r>
            <a:r>
              <a:rPr lang="zh-TW" altLang="en-US" dirty="0"/>
              <a:t> 因為，凡要救自己生命（生命：或譯靈魂；下同）的，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必喪掉生命；凡為我喪掉生命的，必得著生命。</a:t>
            </a: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18783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6A9CC84C-17AE-40E2-8233-51710DA67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altLang="zh-HK" dirty="0"/>
              <a:t>值得花生命代價</a:t>
            </a:r>
            <a:r>
              <a:rPr lang="zh-TW" altLang="en-US" dirty="0"/>
              <a:t>的理由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6674BD3-A929-4F11-8914-799926388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b="1" dirty="0"/>
              <a:t>16:27</a:t>
            </a:r>
            <a:r>
              <a:rPr lang="en-US" altLang="zh-HK" dirty="0"/>
              <a:t> </a:t>
            </a:r>
            <a:r>
              <a:rPr lang="hi-IN" altLang="zh-HK" dirty="0"/>
              <a:t>人子要在他父的榮耀裡，同著眾使者降臨；那時候，他要照各人的行為報應各人。</a:t>
            </a:r>
            <a:endParaRPr lang="en-US" altLang="zh-HK" dirty="0"/>
          </a:p>
          <a:p>
            <a:r>
              <a:rPr lang="en-US" altLang="zh-HK" b="1" dirty="0"/>
              <a:t>16:28</a:t>
            </a:r>
            <a:r>
              <a:rPr lang="en-US" altLang="zh-HK" dirty="0"/>
              <a:t> </a:t>
            </a:r>
            <a:r>
              <a:rPr lang="hi-IN" altLang="zh-HK" dirty="0"/>
              <a:t>我實在告訴你們，站在這裡的，有人在沒嘗死味以前必看見人子降臨在他的國裡。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9576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2D4199B-0A41-470F-9757-F239CAF5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總結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17F7132-0667-4A4F-A3C5-5B5D60F24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申</a:t>
            </a:r>
            <a:r>
              <a:rPr lang="en-US" altLang="zh-TW" dirty="0"/>
              <a:t>30:19</a:t>
            </a:r>
          </a:p>
          <a:p>
            <a:pPr marL="0" indent="0">
              <a:buNone/>
            </a:pPr>
            <a:r>
              <a:rPr lang="en-US" altLang="zh-TW" dirty="0"/>
              <a:t>30:19</a:t>
            </a:r>
            <a:r>
              <a:rPr lang="hi-IN" altLang="zh-HK" dirty="0"/>
              <a:t>我今日呼天喚地向你作見證；我將生死禍福陳明在你面前，所以你要揀選生命，使你和你的後裔都得存活；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79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34DB84A-2F9B-4EFA-B3BD-FEB21A0A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講題：「</a:t>
            </a:r>
            <a:r>
              <a:rPr lang="zh-TW" altLang="zh-HK" dirty="0"/>
              <a:t>背起十架跟從耶穌</a:t>
            </a:r>
            <a:r>
              <a:rPr lang="zh-TW" altLang="en-US" dirty="0"/>
              <a:t>」出處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C4B07F25-F8B1-4E76-B235-6DF350312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/>
              <a:t>太</a:t>
            </a:r>
            <a:r>
              <a:rPr lang="en-US" altLang="zh-TW" b="1" dirty="0"/>
              <a:t>16:24</a:t>
            </a:r>
          </a:p>
          <a:p>
            <a:pPr marL="0" indent="0" algn="ctr">
              <a:buNone/>
            </a:pPr>
            <a:r>
              <a:rPr lang="zh-TW" altLang="en-US" dirty="0"/>
              <a:t>於是耶穌對門徒說：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「若有人要跟從我，就當捨己，背起他的十字架來跟從我。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226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D8EE5BA-BDDD-4D7F-B777-5E7F8E5D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altLang="zh-HK" dirty="0"/>
              <a:t>彼得宣認耶穌是「基督」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DC771E7-A4D4-4378-93BF-619E8892B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/>
              <a:t>太</a:t>
            </a:r>
            <a:r>
              <a:rPr lang="en-US" altLang="zh-TW" b="1" dirty="0"/>
              <a:t>16:16</a:t>
            </a:r>
          </a:p>
          <a:p>
            <a:pPr marL="0" indent="0" algn="ctr">
              <a:buNone/>
            </a:pPr>
            <a:r>
              <a:rPr lang="zh-TW" altLang="en-US" dirty="0"/>
              <a:t>西門</a:t>
            </a:r>
            <a:r>
              <a:rPr lang="en-US" altLang="zh-TW" dirty="0"/>
              <a:t>•</a:t>
            </a:r>
            <a:r>
              <a:rPr lang="zh-TW" altLang="en-US" dirty="0"/>
              <a:t>彼得回答說：「你是基督，是永生上帝的兒子。」</a:t>
            </a:r>
            <a:endParaRPr lang="en-US" altLang="zh-TW" dirty="0"/>
          </a:p>
          <a:p>
            <a:pPr marL="0" indent="0">
              <a:buNone/>
            </a:pP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當我們說耶穌是</a:t>
            </a:r>
            <a:r>
              <a:rPr lang="hi-IN" altLang="zh-HK" b="1" dirty="0"/>
              <a:t>「基督」</a:t>
            </a:r>
            <a:r>
              <a:rPr lang="en-US" altLang="zh-HK" dirty="0"/>
              <a:t>(</a:t>
            </a:r>
            <a:r>
              <a:rPr lang="hi-IN" altLang="zh-HK" dirty="0"/>
              <a:t>希臘文</a:t>
            </a:r>
            <a:r>
              <a:rPr lang="en-US" altLang="zh-HK" dirty="0"/>
              <a:t>)</a:t>
            </a:r>
            <a:r>
              <a:rPr lang="hi-IN" altLang="zh-HK" dirty="0"/>
              <a:t>時，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即是說他是</a:t>
            </a:r>
            <a:r>
              <a:rPr lang="hi-IN" altLang="zh-HK" b="1" dirty="0"/>
              <a:t>「彌賽亞」</a:t>
            </a:r>
            <a:r>
              <a:rPr lang="en-US" altLang="zh-HK" dirty="0"/>
              <a:t>(</a:t>
            </a:r>
            <a:r>
              <a:rPr lang="hi-IN" altLang="zh-HK" dirty="0"/>
              <a:t>希伯來文</a:t>
            </a:r>
            <a:r>
              <a:rPr lang="en-US" altLang="zh-HK" dirty="0"/>
              <a:t>)</a:t>
            </a:r>
            <a:r>
              <a:rPr lang="hi-IN" altLang="zh-HK" dirty="0"/>
              <a:t>，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意思是神的</a:t>
            </a:r>
            <a:r>
              <a:rPr lang="hi-IN" altLang="zh-HK" b="1" dirty="0"/>
              <a:t>「受膏者」。</a:t>
            </a:r>
            <a:endParaRPr lang="en-US" altLang="zh-HK" b="1" dirty="0"/>
          </a:p>
          <a:p>
            <a:pPr marL="0" indent="0" algn="ctr">
              <a:buNone/>
            </a:pPr>
            <a:r>
              <a:rPr lang="hi-IN" altLang="zh-HK" dirty="0"/>
              <a:t>他們等候神所應許的拯救者；是以色人的盼望。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415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74C9203-12E4-4A8F-84AA-5B077DC5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altLang="zh-HK" dirty="0"/>
              <a:t>耶穌是</a:t>
            </a:r>
            <a:r>
              <a:rPr lang="zh-TW" altLang="en-US" dirty="0"/>
              <a:t>「</a:t>
            </a:r>
            <a:r>
              <a:rPr lang="hi-IN" altLang="zh-HK" dirty="0"/>
              <a:t>神的兒子</a:t>
            </a:r>
            <a:r>
              <a:rPr lang="zh-TW" altLang="en-US" dirty="0"/>
              <a:t>」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6FC340D-966E-4284-B713-E0B924B4C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i-IN" altLang="zh-HK" dirty="0"/>
              <a:t>彼得所理解的基督，不是先知、不是祭師，「耶穌是神的兒子」。</a:t>
            </a:r>
            <a:endParaRPr lang="en-US" altLang="zh-HK" dirty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r>
              <a:rPr lang="zh-HK" altLang="zh-HK" dirty="0"/>
              <a:t>對於你來說，耶穌是誰？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830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1044801-C98A-42BA-89F2-AE9466188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受苦的基督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4C583E3-4AB3-4B4F-8729-73F316665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/>
              <a:t>太</a:t>
            </a:r>
            <a:r>
              <a:rPr lang="en-US" altLang="zh-TW" b="1" dirty="0"/>
              <a:t>16:21</a:t>
            </a:r>
            <a:r>
              <a:rPr lang="zh-TW" altLang="en-US" dirty="0"/>
              <a:t> 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從此，耶穌才指示門徒，他必須上耶路撒冷去，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受長老、祭司長、文士許多的苦，並且被殺，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第三日復活。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726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88FFAE6-BB1C-42EC-ACFF-2F9C92B4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基督</a:t>
            </a:r>
            <a:r>
              <a:rPr lang="zh-HK" altLang="zh-HK" dirty="0"/>
              <a:t>順服的結果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948753D-80CC-48AF-8068-4C28C065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HK" dirty="0"/>
              <a:t>太</a:t>
            </a:r>
            <a:r>
              <a:rPr lang="en-US" altLang="zh-TW" dirty="0"/>
              <a:t>26:</a:t>
            </a:r>
            <a:r>
              <a:rPr lang="en-US" altLang="zh-HK" dirty="0"/>
              <a:t>39, 42</a:t>
            </a:r>
          </a:p>
          <a:p>
            <a:pPr marL="0" indent="0" algn="ctr">
              <a:buNone/>
            </a:pPr>
            <a:r>
              <a:rPr lang="hi-IN" altLang="zh-HK" dirty="0"/>
              <a:t>我父啊，倘若可行，求你叫這杯離開我。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然而，不要照我的意思，只要照你的意思</a:t>
            </a:r>
            <a:r>
              <a:rPr lang="zh-TW" altLang="zh-HK" dirty="0"/>
              <a:t>……</a:t>
            </a:r>
            <a:endParaRPr lang="en-US" altLang="zh-TW" dirty="0"/>
          </a:p>
          <a:p>
            <a:pPr marL="0" indent="0" algn="ctr">
              <a:buNone/>
            </a:pPr>
            <a:r>
              <a:rPr lang="hi-IN" altLang="zh-HK" dirty="0"/>
              <a:t>我父啊，這杯若不能離開我，必要我喝，就願你的意旨成全。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9562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88FFAE6-BB1C-42EC-ACFF-2F9C92B4D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基督</a:t>
            </a:r>
            <a:r>
              <a:rPr lang="zh-HK" altLang="zh-HK" dirty="0"/>
              <a:t>順服的結果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948753D-80CC-48AF-8068-4C28C065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HK" dirty="0"/>
              <a:t>羅</a:t>
            </a:r>
            <a:r>
              <a:rPr lang="en-US" altLang="zh-TW" dirty="0"/>
              <a:t>5:</a:t>
            </a:r>
            <a:r>
              <a:rPr lang="en-US" altLang="zh-HK" dirty="0"/>
              <a:t>19</a:t>
            </a:r>
          </a:p>
          <a:p>
            <a:pPr marL="0" indent="0" algn="ctr">
              <a:buNone/>
            </a:pPr>
            <a:r>
              <a:rPr lang="hi-IN" altLang="zh-HK" dirty="0"/>
              <a:t>因一人的悖逆，眾人成為罪人；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照樣，因一人的順從，眾人也成為義了。 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1408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163C086-61D3-486B-BEFB-D4CB0CD32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zh-HK" dirty="0"/>
              <a:t>與苦難同行</a:t>
            </a:r>
            <a:r>
              <a:rPr lang="zh-TW" altLang="en-US" dirty="0"/>
              <a:t>的基督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5A27105-32D0-4B0D-8D91-F077D3B99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許多人拿苦難的問題來拒絕基督教，</a:t>
            </a:r>
            <a:endParaRPr lang="en-US" altLang="zh-TW" dirty="0"/>
          </a:p>
          <a:p>
            <a:r>
              <a:rPr lang="zh-TW" altLang="zh-HK" dirty="0"/>
              <a:t>基督徒面對苦難，或者看到天然災害，恐佈襲擊，而離開信仰。</a:t>
            </a:r>
            <a:endParaRPr lang="en-US" altLang="zh-TW" dirty="0"/>
          </a:p>
          <a:p>
            <a:r>
              <a:rPr lang="zh-TW" altLang="zh-HK" dirty="0"/>
              <a:t>或者基督教沒有在這些事情上，提供很好的答案，</a:t>
            </a:r>
            <a:endParaRPr lang="en-US" altLang="zh-TW" dirty="0"/>
          </a:p>
          <a:p>
            <a:r>
              <a:rPr lang="zh-TW" altLang="zh-HK" dirty="0"/>
              <a:t>但基督卻進入苦難，與在受苦中的人同行，</a:t>
            </a:r>
            <a:endParaRPr lang="en-US" altLang="zh-TW" dirty="0"/>
          </a:p>
          <a:p>
            <a:r>
              <a:rPr lang="zh-TW" altLang="zh-HK" dirty="0"/>
              <a:t>祂進入世界的苦難中，在世人的仇恨中，受苦、被殺。</a:t>
            </a:r>
            <a:endParaRPr lang="en-US" altLang="zh-TW" dirty="0"/>
          </a:p>
          <a:p>
            <a:r>
              <a:rPr lang="zh-TW" altLang="zh-HK" dirty="0"/>
              <a:t>但這不是結局，耶穌的復活，勝過死亡，叫一切都改變過來。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475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528E0AA-F6EF-4562-A18A-FABED5F7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HK" altLang="zh-HK" dirty="0"/>
              <a:t>成為「活石」或「絆石」？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905931D-D3A5-4F95-9BD3-E7718782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太</a:t>
            </a:r>
            <a:r>
              <a:rPr lang="en-US" altLang="zh-TW" dirty="0"/>
              <a:t>16:22-23</a:t>
            </a:r>
          </a:p>
          <a:p>
            <a:pPr marL="0" indent="0" algn="ctr">
              <a:buNone/>
            </a:pPr>
            <a:r>
              <a:rPr lang="en-US" altLang="zh-HK" dirty="0"/>
              <a:t>16:22 </a:t>
            </a:r>
            <a:r>
              <a:rPr lang="hi-IN" altLang="zh-HK" dirty="0"/>
              <a:t>彼得就拉著他，勸他說：主啊，萬不可如此！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這事必不臨到你身上。</a:t>
            </a:r>
            <a:endParaRPr lang="en-US" altLang="zh-HK" dirty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r>
              <a:rPr lang="en-US" altLang="zh-HK" dirty="0"/>
              <a:t>16:23 </a:t>
            </a:r>
            <a:r>
              <a:rPr lang="hi-IN" altLang="zh-HK" dirty="0"/>
              <a:t>耶穌轉過來，對彼得說：撒但，退我後邊去吧！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你是</a:t>
            </a:r>
            <a:r>
              <a:rPr lang="hi-IN" altLang="zh-HK" dirty="0">
                <a:highlight>
                  <a:srgbClr val="FFFF00"/>
                </a:highlight>
              </a:rPr>
              <a:t>絆我腳的</a:t>
            </a:r>
            <a:r>
              <a:rPr lang="hi-IN" altLang="zh-HK" dirty="0"/>
              <a:t>；</a:t>
            </a:r>
            <a:endParaRPr lang="en-US" altLang="zh-HK" dirty="0"/>
          </a:p>
          <a:p>
            <a:pPr marL="0" indent="0" algn="ctr">
              <a:buNone/>
            </a:pPr>
            <a:r>
              <a:rPr lang="hi-IN" altLang="zh-HK" dirty="0"/>
              <a:t>因為你不體貼神的意思，只體貼人的意思。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0899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9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0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2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3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4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5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746</Words>
  <Application>Microsoft Office PowerPoint</Application>
  <PresentationFormat>Bildschirmpräsentation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17</vt:i4>
      </vt:variant>
      <vt:variant>
        <vt:lpstr>Folientitel</vt:lpstr>
      </vt:variant>
      <vt:variant>
        <vt:i4>16</vt:i4>
      </vt:variant>
    </vt:vector>
  </HeadingPairs>
  <TitlesOfParts>
    <vt:vector size="33" baseType="lpstr">
      <vt:lpstr>Larissa-Design</vt:lpstr>
      <vt:lpstr>Office 佈景主題</vt:lpstr>
      <vt:lpstr>1_Office 佈景主題</vt:lpstr>
      <vt:lpstr>2_Office 佈景主題</vt:lpstr>
      <vt:lpstr>3_Office 佈景主題</vt:lpstr>
      <vt:lpstr>4_Office 佈景主題</vt:lpstr>
      <vt:lpstr>5_Office 佈景主題</vt:lpstr>
      <vt:lpstr>6_Office 佈景主題</vt:lpstr>
      <vt:lpstr>7_Office 佈景主題</vt:lpstr>
      <vt:lpstr>8_Office 佈景主題</vt:lpstr>
      <vt:lpstr>9_Office 佈景主題</vt:lpstr>
      <vt:lpstr>10_Office 佈景主題</vt:lpstr>
      <vt:lpstr>11_Office 佈景主題</vt:lpstr>
      <vt:lpstr>12_Office 佈景主題</vt:lpstr>
      <vt:lpstr>13_Office 佈景主題</vt:lpstr>
      <vt:lpstr>14_Office 佈景主題</vt:lpstr>
      <vt:lpstr>15_Office 佈景主題</vt:lpstr>
      <vt:lpstr>講題：背起十架跟從耶穌 </vt:lpstr>
      <vt:lpstr>講題：「背起十架跟從耶穌」出處</vt:lpstr>
      <vt:lpstr>彼得宣認耶穌是「基督」</vt:lpstr>
      <vt:lpstr>耶穌是「神的兒子」</vt:lpstr>
      <vt:lpstr>受苦的基督</vt:lpstr>
      <vt:lpstr>基督順服的結果</vt:lpstr>
      <vt:lpstr>基督順服的結果</vt:lpstr>
      <vt:lpstr>與苦難同行的基督</vt:lpstr>
      <vt:lpstr>成為「活石」或「絆石」？</vt:lpstr>
      <vt:lpstr>成為「活石」或「絆石」？</vt:lpstr>
      <vt:lpstr>通往地獄的路是用善意舖成的</vt:lpstr>
      <vt:lpstr>跟從基督的挑戰</vt:lpstr>
      <vt:lpstr>向罪死，向主活</vt:lpstr>
      <vt:lpstr>兩種生命的取向，與及不同的結局</vt:lpstr>
      <vt:lpstr>值得花生命代價的理由</vt:lpstr>
      <vt:lpstr>總結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講題：背起十架跟從耶穌 </dc:title>
  <dc:creator>Dongdong</dc:creator>
  <cp:lastModifiedBy>Windows-Benutzer</cp:lastModifiedBy>
  <cp:revision>1</cp:revision>
  <dcterms:created xsi:type="dcterms:W3CDTF">2017-10-17T16:56:30Z</dcterms:created>
  <dcterms:modified xsi:type="dcterms:W3CDTF">2017-10-17T17:05:18Z</dcterms:modified>
</cp:coreProperties>
</file>