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theme/theme8.xml" ContentType="application/vnd.openxmlformats-officedocument.theme+xml"/>
  <Override PartName="/ppt/notesSlides/notesSlide6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</p:sldMasterIdLst>
  <p:notesMasterIdLst>
    <p:notesMasterId r:id="rId14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24F30-30F9-44D1-84DD-43DBA4AAD996}" type="datetimeFigureOut">
              <a:rPr lang="de-DE" smtClean="0"/>
              <a:t>17.10.2017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440B0-5282-4677-8267-82271E4C7DFB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2442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讲道内容可在周五晚上或周六早上从同工处获得（韩宝蕾姊妹）。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1238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讲道内容可在周五晚上或周六早上从同工处获得（韩宝蕾姊妹）。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3670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讲道内容可在周五晚上或周六早上从同工处获得（韩宝蕾姊妹）。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7968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讲道内容可在周五晚上或周六早上从同工处获得（韩宝蕾姊妹）。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7182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1208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0A6B04-B8C2-4B5C-9204-268D6E7665A5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294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17.10.2017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17.10.2017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70354" y="1524000"/>
            <a:ext cx="6601984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de-DE" sz="6600" dirty="0"/>
              <a:t>思念上面的事</a:t>
            </a:r>
            <a:endParaRPr lang="zh-CN" altLang="en-US" sz="6600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思念上面的事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（西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3:1-17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sz="3600" dirty="0"/>
              <a:t>是什么吸引你来到教会？你想在这里得到什么</a:t>
            </a:r>
            <a:r>
              <a:rPr lang="en-US" altLang="zh-CN" sz="3600" dirty="0"/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sz="3600" dirty="0"/>
              <a:t>你在这里看到了什么？经历了什么？找到了什么？教会（团契）生活带给你想要的一切了吗？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zh-CN" altLang="en-US" dirty="0"/>
          </a:p>
          <a:p>
            <a:pPr>
              <a:lnSpc>
                <a:spcPct val="90000"/>
              </a:lnSpc>
            </a:pPr>
            <a:endParaRPr lang="zh-CN" altLang="en-US" dirty="0"/>
          </a:p>
          <a:p>
            <a:pPr marL="0" indent="0"/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思念上面的事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（西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3:1-17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742950" indent="-742950" eaLnBrk="1">
              <a:buFont typeface="+mj-lt"/>
              <a:buAutoNum type="arabicPeriod" startAt="3"/>
            </a:pPr>
            <a:r>
              <a:rPr lang="zh-CN" altLang="en-US" sz="3600" dirty="0"/>
              <a:t>我们在教会与团契生活中追求的终极目的是什么？如何厘清在教会生活中各种境遇的关系？</a:t>
            </a:r>
            <a:endParaRPr lang="de-DE" altLang="zh-CN" sz="3600" dirty="0"/>
          </a:p>
          <a:p>
            <a:pPr marL="742950" indent="-742950" eaLnBrk="1">
              <a:buFont typeface="+mj-lt"/>
              <a:buAutoNum type="arabicPeriod" startAt="3"/>
            </a:pPr>
            <a:r>
              <a:rPr lang="zh-CN" altLang="en-US" sz="3600" dirty="0"/>
              <a:t>如何看待和面对在教会（团契）生活中遇到的种种现象？</a:t>
            </a:r>
          </a:p>
          <a:p>
            <a:pPr marL="0" indent="0">
              <a:lnSpc>
                <a:spcPct val="90000"/>
              </a:lnSpc>
            </a:pPr>
            <a:endParaRPr lang="zh-CN" altLang="en-US" dirty="0"/>
          </a:p>
          <a:p>
            <a:pPr>
              <a:lnSpc>
                <a:spcPct val="90000"/>
              </a:lnSpc>
            </a:pPr>
            <a:endParaRPr lang="zh-CN" altLang="en-US" dirty="0"/>
          </a:p>
          <a:p>
            <a:pPr marL="0" indent="0"/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265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教会生活的核心是认识神，在基督里与神建立关系，在信仰的根基上更新生命，并在地上活出新生命。</a:t>
            </a:r>
            <a:endParaRPr lang="de-DE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新生活的焦点：基督里的永生是我们的盼望。团契生活的焦点是神的心意、计划和基督的生命特征。</a:t>
            </a:r>
            <a:endParaRPr lang="de-DE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以神的心意来理顺生命中的各种关系，重建与他人的关系。</a:t>
            </a:r>
            <a:endParaRPr lang="zh-TW" altLang="en-US" dirty="0"/>
          </a:p>
          <a:p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思念上面的事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（西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3:1-17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zh-CN" altLang="en-US" dirty="0"/>
              <a:t>定睛基督，以上面的眼光看待现实生活中种种不完美光景，并从神支取能力去影响、带动和改善所处的环境。</a:t>
            </a:r>
            <a:endParaRPr lang="de-DE" altLang="zh-CN" dirty="0"/>
          </a:p>
          <a:p>
            <a:pPr marL="514350" indent="-514350">
              <a:buFont typeface="+mj-lt"/>
              <a:buAutoNum type="arabicPeriod" startAt="4"/>
            </a:pPr>
            <a:r>
              <a:rPr lang="zh-CN" altLang="en-US" dirty="0"/>
              <a:t>团契与教会生活焦点和意义不是以地上的目标为终极目的，满足在地生活的欲望，而是以思念神的心意与永生为核心，以真理和基督的生命建立自己、建造团契。</a:t>
            </a:r>
          </a:p>
          <a:p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思念上面的事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（西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3:1-17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315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总结：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zh-CN" altLang="en-US" dirty="0"/>
              <a:t>教会与团契生活的目的是认识基督和神的救赎，并在基督里更新生命和重整生活中的各种关系。以仰望神、思念上面的事为念，带动、影响和更新自己的生命、自己与他人的关系，成为一个灵性成熟的基督徒。</a:t>
            </a: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思念上面的事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（西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3:1-17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build="p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1041</Words>
  <Application>Microsoft Office PowerPoint</Application>
  <PresentationFormat>Bildschirmpräsentation (4:3)</PresentationFormat>
  <Paragraphs>58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7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Larissa-Design</vt:lpstr>
      <vt:lpstr>Benutzerdefiniertes Design</vt:lpstr>
      <vt:lpstr>默认设计模板</vt:lpstr>
      <vt:lpstr>1_默认设计模板</vt:lpstr>
      <vt:lpstr>2_默认设计模板</vt:lpstr>
      <vt:lpstr>3_默认设计模板</vt:lpstr>
      <vt:lpstr>4_默认设计模板</vt:lpstr>
      <vt:lpstr>主日证道</vt:lpstr>
      <vt:lpstr>思念上面的事（西3:1-17）</vt:lpstr>
      <vt:lpstr>思念上面的事（西3:1-17）</vt:lpstr>
      <vt:lpstr>思念上面的事（西3:1-17）</vt:lpstr>
      <vt:lpstr>思念上面的事（西3:1-17）</vt:lpstr>
      <vt:lpstr>思念上面的事（西3:1-17）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</dc:creator>
  <cp:lastModifiedBy>Windows-Benutzer</cp:lastModifiedBy>
  <cp:revision>1</cp:revision>
  <dcterms:created xsi:type="dcterms:W3CDTF">2017-10-17T16:56:43Z</dcterms:created>
  <dcterms:modified xsi:type="dcterms:W3CDTF">2017-10-17T16:59:52Z</dcterms:modified>
</cp:coreProperties>
</file>