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theme/theme29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ppt/theme/theme28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Default Extension="tiff" ContentType="image/tif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  <p:sldMasterId id="2147483688" r:id="rId16"/>
    <p:sldMasterId id="2147483690" r:id="rId17"/>
    <p:sldMasterId id="2147483692" r:id="rId18"/>
    <p:sldMasterId id="2147483694" r:id="rId19"/>
    <p:sldMasterId id="2147483696" r:id="rId20"/>
    <p:sldMasterId id="2147483698" r:id="rId21"/>
    <p:sldMasterId id="2147483700" r:id="rId22"/>
    <p:sldMasterId id="2147483702" r:id="rId23"/>
    <p:sldMasterId id="2147483704" r:id="rId24"/>
    <p:sldMasterId id="2147483706" r:id="rId25"/>
    <p:sldMasterId id="2147483708" r:id="rId26"/>
    <p:sldMasterId id="2147483710" r:id="rId27"/>
    <p:sldMasterId id="2147483712" r:id="rId28"/>
    <p:sldMasterId id="2147483714" r:id="rId29"/>
  </p:sldMasterIdLst>
  <p:notesMasterIdLst>
    <p:notesMasterId r:id="rId58"/>
  </p:notes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77" r:id="rId51"/>
    <p:sldId id="278" r:id="rId52"/>
    <p:sldId id="279" r:id="rId53"/>
    <p:sldId id="280" r:id="rId54"/>
    <p:sldId id="281" r:id="rId55"/>
    <p:sldId id="282" r:id="rId56"/>
    <p:sldId id="283" r:id="rId5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>
        <p:scale>
          <a:sx n="70" d="100"/>
          <a:sy n="70" d="100"/>
        </p:scale>
        <p:origin x="-8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28DD6-A95B-4C64-882D-6D1B8A5339E9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C499-4D2D-4C8E-8601-E4BB92A9EE1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68B6F-072F-459D-8021-3031449D03F4}" type="slidenum">
              <a:rPr lang="en-US" sz="1700" kern="0" smtClean="0">
                <a:solidFill>
                  <a:sysClr val="windowText" lastClr="000000"/>
                </a:solidFill>
              </a:rPr>
              <a:pPr>
                <a:defRPr/>
              </a:pPr>
              <a:t>1</a:t>
            </a:fld>
            <a:endParaRPr lang="en-US" sz="17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20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68B6F-072F-459D-8021-3031449D03F4}" type="slidenum">
              <a:rPr lang="en-US" sz="1700" kern="0" smtClean="0">
                <a:solidFill>
                  <a:sysClr val="windowText" lastClr="000000"/>
                </a:solidFill>
              </a:rPr>
              <a:pPr>
                <a:defRPr/>
              </a:pPr>
              <a:t>2</a:t>
            </a:fld>
            <a:endParaRPr lang="en-US" sz="17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94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031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0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13968-7019-4ACF-AE8F-A61AD83323D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10/17/2017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946D3-C299-4974-B95C-33E7343A987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0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EC1A6-C4B2-497A-B63C-80E9A538CD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500" dirty="0">
                <a:latin typeface="KaiTi" panose="02010609060101010101" pitchFamily="49" charset="-122"/>
                <a:ea typeface="KaiTi" panose="02010609060101010101" pitchFamily="49" charset="-122"/>
              </a:rPr>
              <a:t>爱，恨与冷漠</a:t>
            </a:r>
            <a:endParaRPr lang="en-US" sz="45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7F34F0-AE03-4893-B525-37E55CEE28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2100" dirty="0">
                <a:latin typeface="+mn-ea"/>
              </a:rPr>
              <a:t>朱家兴传道</a:t>
            </a:r>
            <a:endParaRPr lang="en-US" sz="2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0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9ED9E-D2E2-41A2-9F3F-DBD74992A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</a:rPr>
              <a:t>空的墓：主复活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D45F877-C2C6-4534-8B7B-7EA84BB94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asted-image.tif">
            <a:extLst>
              <a:ext uri="{FF2B5EF4-FFF2-40B4-BE49-F238E27FC236}">
                <a16:creationId xmlns:a16="http://schemas.microsoft.com/office/drawing/2014/main" xmlns="" id="{E2AECF59-EF25-4991-929C-E4563F8DB749}"/>
              </a:ext>
            </a:extLst>
          </p:cNvPr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292694" y="2498673"/>
            <a:ext cx="5532173" cy="3327817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6083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B5100-969C-4408-A487-E45B8C5B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</a:rPr>
              <a:t>约翰：爱的使徒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1695335-A495-499B-ABF0-392844B92430}"/>
              </a:ext>
            </a:extLst>
          </p:cNvPr>
          <p:cNvSpPr txBox="1">
            <a:spLocks/>
          </p:cNvSpPr>
          <p:nvPr/>
        </p:nvSpPr>
        <p:spPr>
          <a:xfrm>
            <a:off x="1591405" y="3357776"/>
            <a:ext cx="5468962" cy="810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CN" altLang="en-US" sz="405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约翰福音 </a:t>
            </a:r>
            <a:r>
              <a:rPr lang="en-US" altLang="zh-CN" sz="405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- 44 x </a:t>
            </a:r>
            <a:r>
              <a:rPr lang="zh-CN" altLang="en-US" sz="405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</a:t>
            </a:r>
            <a:endParaRPr lang="en-US" sz="405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5F2419-709B-4C15-A018-9999A0E05A95}"/>
              </a:ext>
            </a:extLst>
          </p:cNvPr>
          <p:cNvSpPr txBox="1">
            <a:spLocks/>
          </p:cNvSpPr>
          <p:nvPr/>
        </p:nvSpPr>
        <p:spPr>
          <a:xfrm>
            <a:off x="1591406" y="2742136"/>
            <a:ext cx="5468962" cy="810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CN" altLang="en-US" sz="405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约翰一书 </a:t>
            </a:r>
            <a:r>
              <a:rPr lang="en-US" altLang="zh-CN" sz="405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- 46 x </a:t>
            </a:r>
            <a:r>
              <a:rPr lang="zh-CN" altLang="en-US" sz="405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</a:t>
            </a:r>
            <a:endParaRPr lang="en-US" sz="405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8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86D46-3C70-4BED-9873-83102B7B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</a:rPr>
              <a:t>电影： 约翰福音 </a:t>
            </a:r>
            <a:r>
              <a:rPr lang="en-US" altLang="zh-CN" sz="3300" dirty="0">
                <a:latin typeface="KaiTi" panose="02010609060101010101" pitchFamily="49" charset="-122"/>
                <a:ea typeface="KaiTi" panose="02010609060101010101" pitchFamily="49" charset="-122"/>
              </a:rPr>
              <a:t>2014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9C83B6-ACA1-4954-AC8A-D69F8DFD2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s://images-na.ssl-images-amazon.com/images/M/MV5BMTQzNTQ0Mjc1NF5BMl5BanBnXkFtZTgwODg0OTE2MzE@._V1_.jpg">
            <a:extLst>
              <a:ext uri="{FF2B5EF4-FFF2-40B4-BE49-F238E27FC236}">
                <a16:creationId xmlns:a16="http://schemas.microsoft.com/office/drawing/2014/main" xmlns="" id="{D0F527BF-138B-49A0-A5F7-593BC7B2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7875" y="2519964"/>
            <a:ext cx="2311576" cy="323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13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B5100-969C-4408-A487-E45B8C5B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</a:rPr>
              <a:t>约翰一书的中心思想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5F2419-709B-4C15-A018-9999A0E05A95}"/>
              </a:ext>
            </a:extLst>
          </p:cNvPr>
          <p:cNvSpPr txBox="1">
            <a:spLocks/>
          </p:cNvSpPr>
          <p:nvPr/>
        </p:nvSpPr>
        <p:spPr>
          <a:xfrm>
            <a:off x="2795666" y="4560406"/>
            <a:ext cx="1647126" cy="4648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50000"/>
              </a:lnSpc>
            </a:pPr>
            <a:r>
              <a:rPr lang="zh-CN" altLang="en-US" sz="27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彼此相爱</a:t>
            </a:r>
            <a:endParaRPr lang="en-US" sz="27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3C89D04C-77E6-4ED4-8DBE-9E63BE31FB1C}"/>
              </a:ext>
            </a:extLst>
          </p:cNvPr>
          <p:cNvSpPr/>
          <p:nvPr/>
        </p:nvSpPr>
        <p:spPr>
          <a:xfrm>
            <a:off x="2248535" y="3552292"/>
            <a:ext cx="364403" cy="33793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0408EA45-6016-4DE4-AD5D-B2E105C927F4}"/>
              </a:ext>
            </a:extLst>
          </p:cNvPr>
          <p:cNvSpPr/>
          <p:nvPr/>
        </p:nvSpPr>
        <p:spPr>
          <a:xfrm>
            <a:off x="2248535" y="4119828"/>
            <a:ext cx="364403" cy="33793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A2E527BA-794B-44DF-A546-91DE9FB22480}"/>
              </a:ext>
            </a:extLst>
          </p:cNvPr>
          <p:cNvSpPr/>
          <p:nvPr/>
        </p:nvSpPr>
        <p:spPr>
          <a:xfrm>
            <a:off x="2248535" y="4687364"/>
            <a:ext cx="364403" cy="33793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FE68145-22C5-48A0-BF13-E81FE4E641D3}"/>
              </a:ext>
            </a:extLst>
          </p:cNvPr>
          <p:cNvSpPr txBox="1">
            <a:spLocks/>
          </p:cNvSpPr>
          <p:nvPr/>
        </p:nvSpPr>
        <p:spPr>
          <a:xfrm>
            <a:off x="2777526" y="3971746"/>
            <a:ext cx="2675825" cy="5068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50000"/>
              </a:lnSpc>
            </a:pPr>
            <a:r>
              <a:rPr lang="zh-CN" altLang="en-US" sz="27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遵行神的命令</a:t>
            </a:r>
            <a:endParaRPr lang="en-US" altLang="zh-CN" sz="27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58E2AA5-491E-4AE8-9D26-16DC01C4BDCB}"/>
              </a:ext>
            </a:extLst>
          </p:cNvPr>
          <p:cNvSpPr txBox="1">
            <a:spLocks/>
          </p:cNvSpPr>
          <p:nvPr/>
        </p:nvSpPr>
        <p:spPr>
          <a:xfrm>
            <a:off x="2777526" y="3415987"/>
            <a:ext cx="2824913" cy="47423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50000"/>
              </a:lnSpc>
            </a:pPr>
            <a:r>
              <a:rPr lang="zh-CN" altLang="en-US" sz="27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与主亲密的关系</a:t>
            </a:r>
            <a:endParaRPr lang="en-US" altLang="zh-CN" sz="27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A8E90C5-3946-46CA-8BA7-6DEF7B3D8329}"/>
              </a:ext>
            </a:extLst>
          </p:cNvPr>
          <p:cNvSpPr txBox="1">
            <a:spLocks/>
          </p:cNvSpPr>
          <p:nvPr/>
        </p:nvSpPr>
        <p:spPr>
          <a:xfrm>
            <a:off x="2757649" y="2884478"/>
            <a:ext cx="2824913" cy="55836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50000"/>
              </a:lnSpc>
            </a:pPr>
            <a:r>
              <a:rPr lang="zh-CN" altLang="en-US" sz="27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永恒生命的中心</a:t>
            </a:r>
            <a:endParaRPr lang="en-US" altLang="zh-CN" sz="27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  <p:bldP spid="7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E1553-A6E6-4DC3-8F1A-E40384C93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609904"/>
            <a:ext cx="7749177" cy="124896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2700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2700" dirty="0"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不爱弟兄的、何不行义的一样、就不属于神。</a:t>
            </a:r>
            <a:endParaRPr lang="en-US" altLang="zh-CN" sz="2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CA74C49-549E-444C-A45C-466F9E8FF7AD}"/>
              </a:ext>
            </a:extLst>
          </p:cNvPr>
          <p:cNvSpPr txBox="1">
            <a:spLocks/>
          </p:cNvSpPr>
          <p:nvPr/>
        </p:nvSpPr>
        <p:spPr>
          <a:xfrm>
            <a:off x="510241" y="1422171"/>
            <a:ext cx="7210396" cy="8107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CN" altLang="en-US" sz="33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神是爱的源头</a:t>
            </a:r>
            <a:endParaRPr lang="en-US" sz="33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1ECC4BA-0983-4827-A1DE-09B8F11EEBCE}"/>
              </a:ext>
            </a:extLst>
          </p:cNvPr>
          <p:cNvSpPr txBox="1">
            <a:spLocks/>
          </p:cNvSpPr>
          <p:nvPr/>
        </p:nvSpPr>
        <p:spPr>
          <a:xfrm>
            <a:off x="2241718" y="3780676"/>
            <a:ext cx="2837177" cy="10493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45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神就是爱！</a:t>
            </a:r>
            <a:endParaRPr lang="en-US" sz="45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6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DA6D2-EC76-440D-97D3-E1D46B839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</a:rPr>
              <a:t>如何才有动力爱弟兄？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3C7AA-0522-4D08-8DB8-A4B28F773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609905"/>
            <a:ext cx="7483265" cy="2699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000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3000" dirty="0"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endParaRPr lang="en-US" sz="3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主为我们舍命、我们从此就知道何为爱。</a:t>
            </a: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我们也当为弟兄</a:t>
            </a:r>
            <a:r>
              <a:rPr lang="zh-CN" altLang="en-US" sz="3000" b="1" dirty="0">
                <a:latin typeface="KaiTi" panose="02010609060101010101" pitchFamily="49" charset="-122"/>
                <a:ea typeface="KaiTi" panose="02010609060101010101" pitchFamily="49" charset="-122"/>
              </a:rPr>
              <a:t>舍命！</a:t>
            </a:r>
            <a:endParaRPr lang="en-US" altLang="zh-CN" sz="3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sz="3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7205CC5-5264-4D8C-8C56-4FBA58442ABE}"/>
              </a:ext>
            </a:extLst>
          </p:cNvPr>
          <p:cNvSpPr txBox="1">
            <a:spLocks/>
          </p:cNvSpPr>
          <p:nvPr/>
        </p:nvSpPr>
        <p:spPr>
          <a:xfrm>
            <a:off x="3212784" y="4085845"/>
            <a:ext cx="4227225" cy="5839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舍命</a:t>
            </a:r>
            <a:r>
              <a:rPr lang="en-US" altLang="zh-CN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= </a:t>
            </a:r>
            <a:r>
              <a:rPr lang="zh-CN" altLang="en-US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放弃，撇下生命！</a:t>
            </a:r>
            <a:endParaRPr lang="en-US" sz="30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45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E1553-A6E6-4DC3-8F1A-E40384C93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609904"/>
            <a:ext cx="7749177" cy="124896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2700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2700" dirty="0"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主为我们舍命，我们从此就知道何为爱。</a:t>
            </a:r>
            <a:endParaRPr lang="en-US" altLang="zh-CN" sz="2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CA74C49-549E-444C-A45C-466F9E8FF7AD}"/>
              </a:ext>
            </a:extLst>
          </p:cNvPr>
          <p:cNvSpPr txBox="1">
            <a:spLocks/>
          </p:cNvSpPr>
          <p:nvPr/>
        </p:nvSpPr>
        <p:spPr>
          <a:xfrm>
            <a:off x="510241" y="1422171"/>
            <a:ext cx="7210396" cy="8107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CN" altLang="en-US" sz="33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何为爱？</a:t>
            </a:r>
            <a:endParaRPr lang="en-US" sz="33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7B7F754-C6C7-4722-9DFF-370BAA6AA402}"/>
              </a:ext>
            </a:extLst>
          </p:cNvPr>
          <p:cNvSpPr txBox="1">
            <a:spLocks/>
          </p:cNvSpPr>
          <p:nvPr/>
        </p:nvSpPr>
        <p:spPr>
          <a:xfrm>
            <a:off x="2011049" y="3720746"/>
            <a:ext cx="1239047" cy="183771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27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性行为</a:t>
            </a:r>
            <a:endParaRPr lang="en-US" altLang="zh-CN" sz="27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defTabSz="68580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27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物质</a:t>
            </a:r>
            <a:endParaRPr lang="en-US" altLang="zh-CN" sz="27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defTabSz="68580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27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包庇罪</a:t>
            </a:r>
            <a:endParaRPr lang="en-US" altLang="zh-CN" sz="27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71450" indent="-171450" defTabSz="685800">
              <a:spcBef>
                <a:spcPts val="750"/>
              </a:spcBef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22A4D49C-D59F-47B0-9512-168C06DCC23A}"/>
              </a:ext>
            </a:extLst>
          </p:cNvPr>
          <p:cNvSpPr txBox="1">
            <a:spLocks/>
          </p:cNvSpPr>
          <p:nvPr/>
        </p:nvSpPr>
        <p:spPr>
          <a:xfrm>
            <a:off x="3404596" y="4155220"/>
            <a:ext cx="2837177" cy="10493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不等于爱！</a:t>
            </a:r>
            <a:endParaRPr lang="en-US" sz="36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6B0ED1E-BC4D-4777-8850-A5FB63A2B578}"/>
              </a:ext>
            </a:extLst>
          </p:cNvPr>
          <p:cNvSpPr txBox="1">
            <a:spLocks/>
          </p:cNvSpPr>
          <p:nvPr/>
        </p:nvSpPr>
        <p:spPr>
          <a:xfrm>
            <a:off x="2912796" y="3051748"/>
            <a:ext cx="2405284" cy="5839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舍命</a:t>
            </a:r>
            <a:r>
              <a:rPr lang="en-US" altLang="zh-CN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= </a:t>
            </a:r>
            <a:r>
              <a:rPr lang="zh-CN" altLang="en-US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牺牲！</a:t>
            </a:r>
            <a:endParaRPr lang="en-US" sz="30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3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E1553-A6E6-4DC3-8F1A-E40384C93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609904"/>
            <a:ext cx="7749177" cy="124896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2700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2700" dirty="0"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主为我们舍命，我们从此就知道何为爱。</a:t>
            </a:r>
            <a:endParaRPr lang="en-US" altLang="zh-CN" sz="2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CA74C49-549E-444C-A45C-466F9E8FF7AD}"/>
              </a:ext>
            </a:extLst>
          </p:cNvPr>
          <p:cNvSpPr txBox="1">
            <a:spLocks/>
          </p:cNvSpPr>
          <p:nvPr/>
        </p:nvSpPr>
        <p:spPr>
          <a:xfrm>
            <a:off x="510241" y="1422171"/>
            <a:ext cx="7210396" cy="8107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CN" altLang="en-US" sz="33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耶稣问：你爱我吗？</a:t>
            </a:r>
            <a:endParaRPr lang="en-US" sz="33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7B7F754-C6C7-4722-9DFF-370BAA6AA402}"/>
              </a:ext>
            </a:extLst>
          </p:cNvPr>
          <p:cNvSpPr txBox="1">
            <a:spLocks/>
          </p:cNvSpPr>
          <p:nvPr/>
        </p:nvSpPr>
        <p:spPr>
          <a:xfrm>
            <a:off x="2011049" y="3720746"/>
            <a:ext cx="1686308" cy="160911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27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我的面子</a:t>
            </a:r>
            <a:endParaRPr lang="en-US" altLang="zh-CN" sz="27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defTabSz="6858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27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我的意见</a:t>
            </a:r>
            <a:endParaRPr lang="en-US" altLang="zh-CN" sz="27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defTabSz="6858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27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我的道理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22A4D49C-D59F-47B0-9512-168C06DCC23A}"/>
              </a:ext>
            </a:extLst>
          </p:cNvPr>
          <p:cNvSpPr txBox="1">
            <a:spLocks/>
          </p:cNvSpPr>
          <p:nvPr/>
        </p:nvSpPr>
        <p:spPr>
          <a:xfrm>
            <a:off x="4000943" y="4114951"/>
            <a:ext cx="3821153" cy="10493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45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比爱耶稣多吗！</a:t>
            </a:r>
            <a:endParaRPr lang="en-US" sz="45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B504B-68BC-4B95-BB94-AF3339AE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家是讲爱的地方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E4F81AB-6833-43CE-83C2-AAD33618B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061"/>
          <a:stretch/>
        </p:blipFill>
        <p:spPr>
          <a:xfrm>
            <a:off x="2803576" y="2534026"/>
            <a:ext cx="5028458" cy="3203339"/>
          </a:xfrm>
        </p:spPr>
      </p:pic>
    </p:spTree>
    <p:extLst>
      <p:ext uri="{BB962C8B-B14F-4D97-AF65-F5344CB8AC3E}">
        <p14:creationId xmlns:p14="http://schemas.microsoft.com/office/powerpoint/2010/main" xmlns="" val="17782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DAA01A-FC78-4CFB-8C9A-B5FF9958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恨人是与神为敌 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95E7F0B-7DA6-4A8A-B8EE-A226D6055BFB}"/>
              </a:ext>
            </a:extLst>
          </p:cNvPr>
          <p:cNvSpPr txBox="1">
            <a:spLocks/>
          </p:cNvSpPr>
          <p:nvPr/>
        </p:nvSpPr>
        <p:spPr>
          <a:xfrm>
            <a:off x="510241" y="2609905"/>
            <a:ext cx="7483265" cy="269948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altLang="zh-CN" sz="30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30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30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endParaRPr lang="en-US" sz="30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30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凡</a:t>
            </a:r>
            <a:r>
              <a:rPr lang="zh-CN" altLang="en-US" sz="30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恨</a:t>
            </a:r>
            <a:r>
              <a:rPr lang="zh-CN" altLang="en-US" sz="30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他弟兄的、就是杀人的．</a:t>
            </a:r>
            <a:endParaRPr lang="en-US" altLang="zh-CN" sz="30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endParaRPr lang="en-US" altLang="zh-CN" sz="30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30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你们晓得凡</a:t>
            </a:r>
            <a:r>
              <a:rPr lang="zh-CN" altLang="en-US" sz="30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杀人</a:t>
            </a:r>
            <a:r>
              <a:rPr lang="zh-CN" altLang="en-US" sz="30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的、没有永生存在他里面。</a:t>
            </a:r>
            <a:endParaRPr lang="en-US" altLang="zh-CN" sz="30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endParaRPr lang="en-US" sz="30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endParaRPr lang="en-US" sz="30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3149F89-6512-4BC4-8D38-CDA04F93A131}"/>
              </a:ext>
            </a:extLst>
          </p:cNvPr>
          <p:cNvSpPr txBox="1">
            <a:spLocks/>
          </p:cNvSpPr>
          <p:nvPr/>
        </p:nvSpPr>
        <p:spPr>
          <a:xfrm>
            <a:off x="907768" y="3573149"/>
            <a:ext cx="4915911" cy="6062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恨</a:t>
            </a:r>
            <a:r>
              <a:rPr lang="en-US" altLang="zh-CN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= </a:t>
            </a:r>
            <a:r>
              <a:rPr lang="zh-CN" altLang="en-US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痛恨，憎恶！</a:t>
            </a:r>
            <a:endParaRPr lang="en-US" sz="30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FA906DE-5F2E-4340-9A70-8985F06B4DA1}"/>
              </a:ext>
            </a:extLst>
          </p:cNvPr>
          <p:cNvSpPr txBox="1">
            <a:spLocks/>
          </p:cNvSpPr>
          <p:nvPr/>
        </p:nvSpPr>
        <p:spPr>
          <a:xfrm>
            <a:off x="2438638" y="4556477"/>
            <a:ext cx="4263839" cy="6062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杀人</a:t>
            </a:r>
            <a:r>
              <a:rPr lang="en-US" altLang="zh-CN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= </a:t>
            </a:r>
            <a:r>
              <a:rPr lang="zh-CN" altLang="en-US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谋杀！</a:t>
            </a:r>
            <a:endParaRPr lang="en-US" sz="30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60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86D46-3C70-4BED-9873-83102B7B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3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The Good, The Bad and The Ugly. </a:t>
            </a:r>
            <a:r>
              <a:rPr lang="en-US" altLang="zh-CN" sz="3300" dirty="0">
                <a:latin typeface="KaiTi" panose="02010609060101010101" pitchFamily="49" charset="-122"/>
                <a:ea typeface="KaiTi" panose="02010609060101010101" pitchFamily="49" charset="-122"/>
              </a:rPr>
              <a:t>1966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9C83B6-ACA1-4954-AC8A-D69F8DFD2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mages-na.ssl-images-amazon.com/images/M/MV5BOTQ5NDI3MTI4MF5BMl5BanBnXkFtZTgwNDQ4ODE5MDE@._V1_SY1000_CR0,0,656,1000_AL_.jpg">
            <a:extLst>
              <a:ext uri="{FF2B5EF4-FFF2-40B4-BE49-F238E27FC236}">
                <a16:creationId xmlns:a16="http://schemas.microsoft.com/office/drawing/2014/main" xmlns="" id="{93D6BD78-C32C-4E2A-862B-24A5CC37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1" t="2176" r="2987" b="62761"/>
          <a:stretch/>
        </p:blipFill>
        <p:spPr bwMode="auto">
          <a:xfrm>
            <a:off x="1846017" y="2598143"/>
            <a:ext cx="4741211" cy="27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09C008-2D15-498A-944A-B697EA8605A5}"/>
              </a:ext>
            </a:extLst>
          </p:cNvPr>
          <p:cNvSpPr/>
          <p:nvPr/>
        </p:nvSpPr>
        <p:spPr>
          <a:xfrm>
            <a:off x="1870261" y="2609905"/>
            <a:ext cx="4716967" cy="269948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EAA78329-0248-4AF8-BFE2-F9B2DE58EBA7}"/>
              </a:ext>
            </a:extLst>
          </p:cNvPr>
          <p:cNvSpPr/>
          <p:nvPr/>
        </p:nvSpPr>
        <p:spPr>
          <a:xfrm>
            <a:off x="2037523" y="2825198"/>
            <a:ext cx="1779104" cy="1311965"/>
          </a:xfrm>
          <a:custGeom>
            <a:avLst/>
            <a:gdLst>
              <a:gd name="connsiteX0" fmla="*/ 0 w 2372139"/>
              <a:gd name="connsiteY0" fmla="*/ 1709531 h 1749287"/>
              <a:gd name="connsiteX1" fmla="*/ 92765 w 2372139"/>
              <a:gd name="connsiteY1" fmla="*/ 0 h 1749287"/>
              <a:gd name="connsiteX2" fmla="*/ 2372139 w 2372139"/>
              <a:gd name="connsiteY2" fmla="*/ 26505 h 1749287"/>
              <a:gd name="connsiteX3" fmla="*/ 2332382 w 2372139"/>
              <a:gd name="connsiteY3" fmla="*/ 397566 h 1749287"/>
              <a:gd name="connsiteX4" fmla="*/ 1524000 w 2372139"/>
              <a:gd name="connsiteY4" fmla="*/ 1749287 h 1749287"/>
              <a:gd name="connsiteX5" fmla="*/ 0 w 2372139"/>
              <a:gd name="connsiteY5" fmla="*/ 1709531 h 17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2139" h="1749287">
                <a:moveTo>
                  <a:pt x="0" y="1709531"/>
                </a:moveTo>
                <a:lnTo>
                  <a:pt x="92765" y="0"/>
                </a:lnTo>
                <a:lnTo>
                  <a:pt x="2372139" y="26505"/>
                </a:lnTo>
                <a:lnTo>
                  <a:pt x="2332382" y="397566"/>
                </a:lnTo>
                <a:lnTo>
                  <a:pt x="1524000" y="1749287"/>
                </a:lnTo>
                <a:lnTo>
                  <a:pt x="0" y="170953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55111BD-E2A0-437A-9728-80200B909282}"/>
              </a:ext>
            </a:extLst>
          </p:cNvPr>
          <p:cNvSpPr txBox="1">
            <a:spLocks/>
          </p:cNvSpPr>
          <p:nvPr/>
        </p:nvSpPr>
        <p:spPr>
          <a:xfrm>
            <a:off x="2037522" y="2712828"/>
            <a:ext cx="1083836" cy="22691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CN" altLang="en-US" sz="33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好汉，坏蛋和</a:t>
            </a:r>
            <a:endParaRPr lang="en-US" altLang="zh-CN" sz="33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685800"/>
            <a:r>
              <a:rPr lang="zh-CN" altLang="en-US" sz="33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丑陋的人</a:t>
            </a:r>
            <a:endParaRPr lang="en-US" sz="33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7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E1553-A6E6-4DC3-8F1A-E40384C93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609904"/>
            <a:ext cx="7210396" cy="124896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en-US" altLang="zh-CN" sz="2700" dirty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不爱弟兄的、也不属於神。</a:t>
            </a:r>
            <a:endParaRPr lang="en-US" altLang="zh-CN" sz="2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700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2700" dirty="0">
                <a:latin typeface="KaiTi" panose="02010609060101010101" pitchFamily="49" charset="-122"/>
                <a:ea typeface="KaiTi" panose="02010609060101010101" pitchFamily="49" charset="-122"/>
              </a:rPr>
              <a:t>14 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没有爱心的、仍住在死中。</a:t>
            </a:r>
            <a:endParaRPr lang="en-US" altLang="zh-CN" sz="2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F360CC3-A949-4B09-941A-047458ADF570}"/>
              </a:ext>
            </a:extLst>
          </p:cNvPr>
          <p:cNvSpPr txBox="1">
            <a:spLocks/>
          </p:cNvSpPr>
          <p:nvPr/>
        </p:nvSpPr>
        <p:spPr>
          <a:xfrm>
            <a:off x="2241718" y="3780676"/>
            <a:ext cx="2837177" cy="10493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45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冷漠</a:t>
            </a:r>
            <a:r>
              <a:rPr lang="en-US" altLang="zh-CN" sz="45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=</a:t>
            </a:r>
            <a:r>
              <a:rPr lang="zh-CN" altLang="en-US" sz="45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死人</a:t>
            </a:r>
            <a:endParaRPr lang="en-US" sz="45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CA74C49-549E-444C-A45C-466F9E8FF7AD}"/>
              </a:ext>
            </a:extLst>
          </p:cNvPr>
          <p:cNvSpPr txBox="1">
            <a:spLocks/>
          </p:cNvSpPr>
          <p:nvPr/>
        </p:nvSpPr>
        <p:spPr>
          <a:xfrm>
            <a:off x="510241" y="1422171"/>
            <a:ext cx="7210396" cy="8107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CN" altLang="en-US" sz="330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冷漠是什么？</a:t>
            </a:r>
            <a:endParaRPr lang="en-US" sz="33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A8C8C79-495C-48E3-9DA4-0EFE404F9637}"/>
              </a:ext>
            </a:extLst>
          </p:cNvPr>
          <p:cNvSpPr txBox="1">
            <a:spLocks/>
          </p:cNvSpPr>
          <p:nvPr/>
        </p:nvSpPr>
        <p:spPr>
          <a:xfrm>
            <a:off x="510240" y="4582821"/>
            <a:ext cx="7210396" cy="12489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27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27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 </a:t>
            </a:r>
            <a:r>
              <a:rPr lang="zh-CN" altLang="en-US" sz="27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不爱他所看见的弟兄，就不能爱没有看</a:t>
            </a:r>
            <a:r>
              <a:rPr lang="en-US" altLang="zh-CN" sz="27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r>
              <a:rPr lang="zh-CN" altLang="en-US" sz="27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见的神。</a:t>
            </a:r>
            <a:endParaRPr lang="en-US" sz="48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71450" indent="-171450" defTabSz="685800">
              <a:spcBef>
                <a:spcPts val="750"/>
              </a:spcBef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9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E1553-A6E6-4DC3-8F1A-E40384C93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609905"/>
            <a:ext cx="7210396" cy="182249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17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他说凡有世上财物的、看见弟兄穷乏、却</a:t>
            </a:r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塞住怜恤</a:t>
            </a: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的心、爱神的心怎能存在他里面呢。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F360CC3-A949-4B09-941A-047458ADF570}"/>
              </a:ext>
            </a:extLst>
          </p:cNvPr>
          <p:cNvSpPr txBox="1">
            <a:spLocks/>
          </p:cNvSpPr>
          <p:nvPr/>
        </p:nvSpPr>
        <p:spPr>
          <a:xfrm>
            <a:off x="510238" y="4624548"/>
            <a:ext cx="7210396" cy="6064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塞住</a:t>
            </a:r>
            <a:r>
              <a:rPr lang="en-US" altLang="zh-CN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CN" altLang="en-US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关闭，锁住</a:t>
            </a:r>
            <a:r>
              <a:rPr lang="zh-CN" altLang="en-US" sz="3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30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3E89FEB-6F65-4817-96EE-611AA022EFF3}"/>
              </a:ext>
            </a:extLst>
          </p:cNvPr>
          <p:cNvSpPr txBox="1">
            <a:spLocks/>
          </p:cNvSpPr>
          <p:nvPr/>
        </p:nvSpPr>
        <p:spPr>
          <a:xfrm>
            <a:off x="510239" y="5063350"/>
            <a:ext cx="7210396" cy="6064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怜恤</a:t>
            </a:r>
            <a:r>
              <a:rPr lang="en-US" altLang="zh-CN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CN" altLang="en-US" sz="3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慈悲，感情</a:t>
            </a:r>
            <a:r>
              <a:rPr lang="zh-CN" altLang="en-US" sz="3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30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71450" indent="-171450" defTabSz="685800">
              <a:spcBef>
                <a:spcPts val="750"/>
              </a:spcBef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CB18A2C-3B8A-42DC-9E53-10DF99D5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38" y="1360399"/>
            <a:ext cx="7210396" cy="810704"/>
          </a:xfrm>
        </p:spPr>
        <p:txBody>
          <a:bodyPr>
            <a:normAutofit/>
          </a:bodyPr>
          <a:lstStyle/>
          <a:p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</a:rPr>
              <a:t>冷漠是抹杀良心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46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E1553-A6E6-4DC3-8F1A-E40384C93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609904"/>
            <a:ext cx="7210396" cy="124896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约</a:t>
            </a:r>
            <a:r>
              <a:rPr lang="en-US" altLang="zh-CN" sz="2700" dirty="0"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2700" dirty="0"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爱惜自己生命的、就是丧失生命。</a:t>
            </a:r>
            <a:endParaRPr lang="en-US" altLang="zh-CN" sz="2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太</a:t>
            </a:r>
            <a:r>
              <a:rPr lang="en-US" altLang="zh-CN" sz="2700" dirty="0"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2700" dirty="0">
                <a:latin typeface="KaiTi" panose="02010609060101010101" pitchFamily="49" charset="-122"/>
                <a:ea typeface="KaiTi" panose="02010609060101010101" pitchFamily="49" charset="-122"/>
              </a:rPr>
              <a:t>25 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凡要救自己生命的、必丧掉生命。</a:t>
            </a:r>
            <a:endParaRPr lang="en-US" altLang="zh-CN" sz="2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CA74C49-549E-444C-A45C-466F9E8FF7AD}"/>
              </a:ext>
            </a:extLst>
          </p:cNvPr>
          <p:cNvSpPr txBox="1">
            <a:spLocks/>
          </p:cNvSpPr>
          <p:nvPr/>
        </p:nvSpPr>
        <p:spPr>
          <a:xfrm>
            <a:off x="510241" y="1422171"/>
            <a:ext cx="7210396" cy="8107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CN" altLang="en-US" sz="33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要救生命？还是丧掉生命？</a:t>
            </a:r>
            <a:endParaRPr lang="en-US" sz="33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1ECC4BA-0983-4827-A1DE-09B8F11EEBCE}"/>
              </a:ext>
            </a:extLst>
          </p:cNvPr>
          <p:cNvSpPr txBox="1">
            <a:spLocks/>
          </p:cNvSpPr>
          <p:nvPr/>
        </p:nvSpPr>
        <p:spPr>
          <a:xfrm>
            <a:off x="2241718" y="3780676"/>
            <a:ext cx="2837177" cy="10493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45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划算吗？</a:t>
            </a:r>
            <a:endParaRPr lang="en-US" sz="45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46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DD97D-A996-4D66-B77B-0E2753EC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悔改认罪，爱火重燃！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30CBD9A-2C85-47EE-AF9D-F03594AC7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84" b="13220"/>
          <a:stretch/>
        </p:blipFill>
        <p:spPr>
          <a:xfrm>
            <a:off x="943498" y="2536963"/>
            <a:ext cx="6877375" cy="3180521"/>
          </a:xfrm>
        </p:spPr>
      </p:pic>
    </p:spTree>
    <p:extLst>
      <p:ext uri="{BB962C8B-B14F-4D97-AF65-F5344CB8AC3E}">
        <p14:creationId xmlns:p14="http://schemas.microsoft.com/office/powerpoint/2010/main" xmlns="" val="23320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E2492CC-8FBE-47EE-90C8-709699E24649}"/>
              </a:ext>
            </a:extLst>
          </p:cNvPr>
          <p:cNvSpPr txBox="1">
            <a:spLocks/>
          </p:cNvSpPr>
          <p:nvPr/>
        </p:nvSpPr>
        <p:spPr>
          <a:xfrm>
            <a:off x="1894505" y="2391219"/>
            <a:ext cx="1327669" cy="248896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CN" altLang="en-US" sz="45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爱，</a:t>
            </a:r>
            <a:r>
              <a:rPr lang="zh-CN" altLang="en-US" sz="45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恨</a:t>
            </a:r>
            <a:r>
              <a:rPr lang="zh-CN" altLang="en-US" sz="21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或</a:t>
            </a:r>
            <a:r>
              <a:rPr lang="zh-CN" altLang="en-US" sz="45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冷漠</a:t>
            </a:r>
            <a:endParaRPr lang="en-US" sz="4500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FB5EDA4-6521-4C51-815A-CDBB84012E5B}"/>
              </a:ext>
            </a:extLst>
          </p:cNvPr>
          <p:cNvSpPr/>
          <p:nvPr/>
        </p:nvSpPr>
        <p:spPr>
          <a:xfrm>
            <a:off x="4841104" y="2609905"/>
            <a:ext cx="962121" cy="2051597"/>
          </a:xfrm>
          <a:custGeom>
            <a:avLst/>
            <a:gdLst>
              <a:gd name="connsiteX0" fmla="*/ 216568 w 2394284"/>
              <a:gd name="connsiteY0" fmla="*/ 878306 h 5041232"/>
              <a:gd name="connsiteX1" fmla="*/ 96252 w 2394284"/>
              <a:gd name="connsiteY1" fmla="*/ 1203158 h 5041232"/>
              <a:gd name="connsiteX2" fmla="*/ 24063 w 2394284"/>
              <a:gd name="connsiteY2" fmla="*/ 1648327 h 5041232"/>
              <a:gd name="connsiteX3" fmla="*/ 12031 w 2394284"/>
              <a:gd name="connsiteY3" fmla="*/ 1768642 h 5041232"/>
              <a:gd name="connsiteX4" fmla="*/ 0 w 2394284"/>
              <a:gd name="connsiteY4" fmla="*/ 1900990 h 5041232"/>
              <a:gd name="connsiteX5" fmla="*/ 60158 w 2394284"/>
              <a:gd name="connsiteY5" fmla="*/ 2021306 h 5041232"/>
              <a:gd name="connsiteX6" fmla="*/ 204537 w 2394284"/>
              <a:gd name="connsiteY6" fmla="*/ 2081463 h 5041232"/>
              <a:gd name="connsiteX7" fmla="*/ 252663 w 2394284"/>
              <a:gd name="connsiteY7" fmla="*/ 2081463 h 5041232"/>
              <a:gd name="connsiteX8" fmla="*/ 276726 w 2394284"/>
              <a:gd name="connsiteY8" fmla="*/ 2249906 h 5041232"/>
              <a:gd name="connsiteX9" fmla="*/ 240631 w 2394284"/>
              <a:gd name="connsiteY9" fmla="*/ 2358190 h 5041232"/>
              <a:gd name="connsiteX10" fmla="*/ 192505 w 2394284"/>
              <a:gd name="connsiteY10" fmla="*/ 2442411 h 5041232"/>
              <a:gd name="connsiteX11" fmla="*/ 192505 w 2394284"/>
              <a:gd name="connsiteY11" fmla="*/ 2514600 h 5041232"/>
              <a:gd name="connsiteX12" fmla="*/ 24063 w 2394284"/>
              <a:gd name="connsiteY12" fmla="*/ 3056021 h 5041232"/>
              <a:gd name="connsiteX13" fmla="*/ 204537 w 2394284"/>
              <a:gd name="connsiteY13" fmla="*/ 3200400 h 5041232"/>
              <a:gd name="connsiteX14" fmla="*/ 312821 w 2394284"/>
              <a:gd name="connsiteY14" fmla="*/ 3236495 h 5041232"/>
              <a:gd name="connsiteX15" fmla="*/ 156410 w 2394284"/>
              <a:gd name="connsiteY15" fmla="*/ 3501190 h 5041232"/>
              <a:gd name="connsiteX16" fmla="*/ 168442 w 2394284"/>
              <a:gd name="connsiteY16" fmla="*/ 3898232 h 5041232"/>
              <a:gd name="connsiteX17" fmla="*/ 156410 w 2394284"/>
              <a:gd name="connsiteY17" fmla="*/ 4211053 h 5041232"/>
              <a:gd name="connsiteX18" fmla="*/ 348915 w 2394284"/>
              <a:gd name="connsiteY18" fmla="*/ 4668253 h 5041232"/>
              <a:gd name="connsiteX19" fmla="*/ 192505 w 2394284"/>
              <a:gd name="connsiteY19" fmla="*/ 4872790 h 5041232"/>
              <a:gd name="connsiteX20" fmla="*/ 108284 w 2394284"/>
              <a:gd name="connsiteY20" fmla="*/ 5041232 h 5041232"/>
              <a:gd name="connsiteX21" fmla="*/ 360947 w 2394284"/>
              <a:gd name="connsiteY21" fmla="*/ 4944979 h 5041232"/>
              <a:gd name="connsiteX22" fmla="*/ 553452 w 2394284"/>
              <a:gd name="connsiteY22" fmla="*/ 4776537 h 5041232"/>
              <a:gd name="connsiteX23" fmla="*/ 625642 w 2394284"/>
              <a:gd name="connsiteY23" fmla="*/ 4764506 h 5041232"/>
              <a:gd name="connsiteX24" fmla="*/ 721894 w 2394284"/>
              <a:gd name="connsiteY24" fmla="*/ 4680284 h 5041232"/>
              <a:gd name="connsiteX25" fmla="*/ 661737 w 2394284"/>
              <a:gd name="connsiteY25" fmla="*/ 4559969 h 5041232"/>
              <a:gd name="connsiteX26" fmla="*/ 517358 w 2394284"/>
              <a:gd name="connsiteY26" fmla="*/ 4247148 h 5041232"/>
              <a:gd name="connsiteX27" fmla="*/ 529389 w 2394284"/>
              <a:gd name="connsiteY27" fmla="*/ 4126832 h 5041232"/>
              <a:gd name="connsiteX28" fmla="*/ 733926 w 2394284"/>
              <a:gd name="connsiteY28" fmla="*/ 3453063 h 5041232"/>
              <a:gd name="connsiteX29" fmla="*/ 950494 w 2394284"/>
              <a:gd name="connsiteY29" fmla="*/ 2971800 h 5041232"/>
              <a:gd name="connsiteX30" fmla="*/ 1130968 w 2394284"/>
              <a:gd name="connsiteY30" fmla="*/ 3320716 h 5041232"/>
              <a:gd name="connsiteX31" fmla="*/ 1191126 w 2394284"/>
              <a:gd name="connsiteY31" fmla="*/ 3537284 h 5041232"/>
              <a:gd name="connsiteX32" fmla="*/ 1287379 w 2394284"/>
              <a:gd name="connsiteY32" fmla="*/ 3693695 h 5041232"/>
              <a:gd name="connsiteX33" fmla="*/ 1431758 w 2394284"/>
              <a:gd name="connsiteY33" fmla="*/ 3789948 h 5041232"/>
              <a:gd name="connsiteX34" fmla="*/ 1552073 w 2394284"/>
              <a:gd name="connsiteY34" fmla="*/ 4078706 h 5041232"/>
              <a:gd name="connsiteX35" fmla="*/ 1636294 w 2394284"/>
              <a:gd name="connsiteY35" fmla="*/ 4211053 h 5041232"/>
              <a:gd name="connsiteX36" fmla="*/ 1624263 w 2394284"/>
              <a:gd name="connsiteY36" fmla="*/ 4367463 h 5041232"/>
              <a:gd name="connsiteX37" fmla="*/ 1792705 w 2394284"/>
              <a:gd name="connsiteY37" fmla="*/ 4620127 h 5041232"/>
              <a:gd name="connsiteX38" fmla="*/ 1828800 w 2394284"/>
              <a:gd name="connsiteY38" fmla="*/ 4716379 h 5041232"/>
              <a:gd name="connsiteX39" fmla="*/ 1816768 w 2394284"/>
              <a:gd name="connsiteY39" fmla="*/ 4824663 h 5041232"/>
              <a:gd name="connsiteX40" fmla="*/ 1949115 w 2394284"/>
              <a:gd name="connsiteY40" fmla="*/ 4812632 h 5041232"/>
              <a:gd name="connsiteX41" fmla="*/ 1949115 w 2394284"/>
              <a:gd name="connsiteY41" fmla="*/ 4776537 h 5041232"/>
              <a:gd name="connsiteX42" fmla="*/ 2237873 w 2394284"/>
              <a:gd name="connsiteY42" fmla="*/ 4981074 h 5041232"/>
              <a:gd name="connsiteX43" fmla="*/ 2394284 w 2394284"/>
              <a:gd name="connsiteY43" fmla="*/ 4944979 h 5041232"/>
              <a:gd name="connsiteX44" fmla="*/ 2394284 w 2394284"/>
              <a:gd name="connsiteY44" fmla="*/ 4896853 h 5041232"/>
              <a:gd name="connsiteX45" fmla="*/ 2081463 w 2394284"/>
              <a:gd name="connsiteY45" fmla="*/ 4632158 h 5041232"/>
              <a:gd name="connsiteX46" fmla="*/ 2009273 w 2394284"/>
              <a:gd name="connsiteY46" fmla="*/ 4259179 h 5041232"/>
              <a:gd name="connsiteX47" fmla="*/ 1937084 w 2394284"/>
              <a:gd name="connsiteY47" fmla="*/ 3946358 h 5041232"/>
              <a:gd name="connsiteX48" fmla="*/ 1804737 w 2394284"/>
              <a:gd name="connsiteY48" fmla="*/ 3729790 h 5041232"/>
              <a:gd name="connsiteX49" fmla="*/ 1708484 w 2394284"/>
              <a:gd name="connsiteY49" fmla="*/ 3525253 h 5041232"/>
              <a:gd name="connsiteX50" fmla="*/ 1648326 w 2394284"/>
              <a:gd name="connsiteY50" fmla="*/ 3320716 h 5041232"/>
              <a:gd name="connsiteX51" fmla="*/ 1636294 w 2394284"/>
              <a:gd name="connsiteY51" fmla="*/ 2995863 h 5041232"/>
              <a:gd name="connsiteX52" fmla="*/ 1792705 w 2394284"/>
              <a:gd name="connsiteY52" fmla="*/ 2923674 h 5041232"/>
              <a:gd name="connsiteX53" fmla="*/ 1576137 w 2394284"/>
              <a:gd name="connsiteY53" fmla="*/ 2514600 h 5041232"/>
              <a:gd name="connsiteX54" fmla="*/ 1455821 w 2394284"/>
              <a:gd name="connsiteY54" fmla="*/ 2310063 h 5041232"/>
              <a:gd name="connsiteX55" fmla="*/ 1443789 w 2394284"/>
              <a:gd name="connsiteY55" fmla="*/ 2105527 h 5041232"/>
              <a:gd name="connsiteX56" fmla="*/ 1564105 w 2394284"/>
              <a:gd name="connsiteY56" fmla="*/ 2105527 h 5041232"/>
              <a:gd name="connsiteX57" fmla="*/ 1672389 w 2394284"/>
              <a:gd name="connsiteY57" fmla="*/ 1973179 h 5041232"/>
              <a:gd name="connsiteX58" fmla="*/ 1708484 w 2394284"/>
              <a:gd name="connsiteY58" fmla="*/ 1816769 h 5041232"/>
              <a:gd name="connsiteX59" fmla="*/ 1660358 w 2394284"/>
              <a:gd name="connsiteY59" fmla="*/ 1564106 h 5041232"/>
              <a:gd name="connsiteX60" fmla="*/ 1528010 w 2394284"/>
              <a:gd name="connsiteY60" fmla="*/ 1215190 h 5041232"/>
              <a:gd name="connsiteX61" fmla="*/ 1467852 w 2394284"/>
              <a:gd name="connsiteY61" fmla="*/ 1022684 h 5041232"/>
              <a:gd name="connsiteX62" fmla="*/ 1239252 w 2394284"/>
              <a:gd name="connsiteY62" fmla="*/ 914400 h 5041232"/>
              <a:gd name="connsiteX63" fmla="*/ 1118937 w 2394284"/>
              <a:gd name="connsiteY63" fmla="*/ 842211 h 5041232"/>
              <a:gd name="connsiteX64" fmla="*/ 1070810 w 2394284"/>
              <a:gd name="connsiteY64" fmla="*/ 685800 h 5041232"/>
              <a:gd name="connsiteX65" fmla="*/ 1094873 w 2394284"/>
              <a:gd name="connsiteY65" fmla="*/ 589548 h 5041232"/>
              <a:gd name="connsiteX66" fmla="*/ 1143000 w 2394284"/>
              <a:gd name="connsiteY66" fmla="*/ 541421 h 5041232"/>
              <a:gd name="connsiteX67" fmla="*/ 1203158 w 2394284"/>
              <a:gd name="connsiteY67" fmla="*/ 469232 h 5041232"/>
              <a:gd name="connsiteX68" fmla="*/ 1323473 w 2394284"/>
              <a:gd name="connsiteY68" fmla="*/ 433137 h 5041232"/>
              <a:gd name="connsiteX69" fmla="*/ 1407694 w 2394284"/>
              <a:gd name="connsiteY69" fmla="*/ 385011 h 5041232"/>
              <a:gd name="connsiteX70" fmla="*/ 1419726 w 2394284"/>
              <a:gd name="connsiteY70" fmla="*/ 288758 h 5041232"/>
              <a:gd name="connsiteX71" fmla="*/ 1371600 w 2394284"/>
              <a:gd name="connsiteY71" fmla="*/ 288758 h 5041232"/>
              <a:gd name="connsiteX72" fmla="*/ 1263315 w 2394284"/>
              <a:gd name="connsiteY72" fmla="*/ 276727 h 5041232"/>
              <a:gd name="connsiteX73" fmla="*/ 1191126 w 2394284"/>
              <a:gd name="connsiteY73" fmla="*/ 276727 h 5041232"/>
              <a:gd name="connsiteX74" fmla="*/ 1155031 w 2394284"/>
              <a:gd name="connsiteY74" fmla="*/ 240632 h 5041232"/>
              <a:gd name="connsiteX75" fmla="*/ 1179094 w 2394284"/>
              <a:gd name="connsiteY75" fmla="*/ 132348 h 5041232"/>
              <a:gd name="connsiteX76" fmla="*/ 1130968 w 2394284"/>
              <a:gd name="connsiteY76" fmla="*/ 60158 h 5041232"/>
              <a:gd name="connsiteX77" fmla="*/ 1046747 w 2394284"/>
              <a:gd name="connsiteY77" fmla="*/ 24063 h 5041232"/>
              <a:gd name="connsiteX78" fmla="*/ 938463 w 2394284"/>
              <a:gd name="connsiteY78" fmla="*/ 0 h 5041232"/>
              <a:gd name="connsiteX79" fmla="*/ 938463 w 2394284"/>
              <a:gd name="connsiteY79" fmla="*/ 0 h 5041232"/>
              <a:gd name="connsiteX80" fmla="*/ 721894 w 2394284"/>
              <a:gd name="connsiteY80" fmla="*/ 48127 h 5041232"/>
              <a:gd name="connsiteX81" fmla="*/ 721894 w 2394284"/>
              <a:gd name="connsiteY81" fmla="*/ 216569 h 5041232"/>
              <a:gd name="connsiteX82" fmla="*/ 709863 w 2394284"/>
              <a:gd name="connsiteY82" fmla="*/ 216569 h 5041232"/>
              <a:gd name="connsiteX83" fmla="*/ 577515 w 2394284"/>
              <a:gd name="connsiteY83" fmla="*/ 216569 h 5041232"/>
              <a:gd name="connsiteX84" fmla="*/ 481263 w 2394284"/>
              <a:gd name="connsiteY84" fmla="*/ 252663 h 5041232"/>
              <a:gd name="connsiteX85" fmla="*/ 469231 w 2394284"/>
              <a:gd name="connsiteY85" fmla="*/ 288758 h 5041232"/>
              <a:gd name="connsiteX86" fmla="*/ 505326 w 2394284"/>
              <a:gd name="connsiteY86" fmla="*/ 397042 h 5041232"/>
              <a:gd name="connsiteX87" fmla="*/ 625642 w 2394284"/>
              <a:gd name="connsiteY87" fmla="*/ 445169 h 5041232"/>
              <a:gd name="connsiteX88" fmla="*/ 709863 w 2394284"/>
              <a:gd name="connsiteY88" fmla="*/ 481263 h 5041232"/>
              <a:gd name="connsiteX89" fmla="*/ 709863 w 2394284"/>
              <a:gd name="connsiteY89" fmla="*/ 589548 h 5041232"/>
              <a:gd name="connsiteX90" fmla="*/ 661737 w 2394284"/>
              <a:gd name="connsiteY90" fmla="*/ 697832 h 5041232"/>
              <a:gd name="connsiteX91" fmla="*/ 481263 w 2394284"/>
              <a:gd name="connsiteY91" fmla="*/ 842211 h 5041232"/>
              <a:gd name="connsiteX92" fmla="*/ 312821 w 2394284"/>
              <a:gd name="connsiteY92" fmla="*/ 890337 h 5041232"/>
              <a:gd name="connsiteX93" fmla="*/ 216568 w 2394284"/>
              <a:gd name="connsiteY93" fmla="*/ 878306 h 504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394284" h="5041232">
                <a:moveTo>
                  <a:pt x="216568" y="878306"/>
                </a:moveTo>
                <a:lnTo>
                  <a:pt x="96252" y="1203158"/>
                </a:lnTo>
                <a:lnTo>
                  <a:pt x="24063" y="1648327"/>
                </a:lnTo>
                <a:lnTo>
                  <a:pt x="12031" y="1768642"/>
                </a:lnTo>
                <a:lnTo>
                  <a:pt x="0" y="1900990"/>
                </a:lnTo>
                <a:lnTo>
                  <a:pt x="60158" y="2021306"/>
                </a:lnTo>
                <a:lnTo>
                  <a:pt x="204537" y="2081463"/>
                </a:lnTo>
                <a:lnTo>
                  <a:pt x="252663" y="2081463"/>
                </a:lnTo>
                <a:lnTo>
                  <a:pt x="276726" y="2249906"/>
                </a:lnTo>
                <a:lnTo>
                  <a:pt x="240631" y="2358190"/>
                </a:lnTo>
                <a:lnTo>
                  <a:pt x="192505" y="2442411"/>
                </a:lnTo>
                <a:lnTo>
                  <a:pt x="192505" y="2514600"/>
                </a:lnTo>
                <a:lnTo>
                  <a:pt x="24063" y="3056021"/>
                </a:lnTo>
                <a:lnTo>
                  <a:pt x="204537" y="3200400"/>
                </a:lnTo>
                <a:lnTo>
                  <a:pt x="312821" y="3236495"/>
                </a:lnTo>
                <a:lnTo>
                  <a:pt x="156410" y="3501190"/>
                </a:lnTo>
                <a:lnTo>
                  <a:pt x="168442" y="3898232"/>
                </a:lnTo>
                <a:lnTo>
                  <a:pt x="156410" y="4211053"/>
                </a:lnTo>
                <a:lnTo>
                  <a:pt x="348915" y="4668253"/>
                </a:lnTo>
                <a:lnTo>
                  <a:pt x="192505" y="4872790"/>
                </a:lnTo>
                <a:lnTo>
                  <a:pt x="108284" y="5041232"/>
                </a:lnTo>
                <a:lnTo>
                  <a:pt x="360947" y="4944979"/>
                </a:lnTo>
                <a:lnTo>
                  <a:pt x="553452" y="4776537"/>
                </a:lnTo>
                <a:lnTo>
                  <a:pt x="625642" y="4764506"/>
                </a:lnTo>
                <a:lnTo>
                  <a:pt x="721894" y="4680284"/>
                </a:lnTo>
                <a:lnTo>
                  <a:pt x="661737" y="4559969"/>
                </a:lnTo>
                <a:lnTo>
                  <a:pt x="517358" y="4247148"/>
                </a:lnTo>
                <a:lnTo>
                  <a:pt x="529389" y="4126832"/>
                </a:lnTo>
                <a:lnTo>
                  <a:pt x="733926" y="3453063"/>
                </a:lnTo>
                <a:lnTo>
                  <a:pt x="950494" y="2971800"/>
                </a:lnTo>
                <a:lnTo>
                  <a:pt x="1130968" y="3320716"/>
                </a:lnTo>
                <a:lnTo>
                  <a:pt x="1191126" y="3537284"/>
                </a:lnTo>
                <a:lnTo>
                  <a:pt x="1287379" y="3693695"/>
                </a:lnTo>
                <a:lnTo>
                  <a:pt x="1431758" y="3789948"/>
                </a:lnTo>
                <a:lnTo>
                  <a:pt x="1552073" y="4078706"/>
                </a:lnTo>
                <a:lnTo>
                  <a:pt x="1636294" y="4211053"/>
                </a:lnTo>
                <a:lnTo>
                  <a:pt x="1624263" y="4367463"/>
                </a:lnTo>
                <a:lnTo>
                  <a:pt x="1792705" y="4620127"/>
                </a:lnTo>
                <a:lnTo>
                  <a:pt x="1828800" y="4716379"/>
                </a:lnTo>
                <a:lnTo>
                  <a:pt x="1816768" y="4824663"/>
                </a:lnTo>
                <a:lnTo>
                  <a:pt x="1949115" y="4812632"/>
                </a:lnTo>
                <a:lnTo>
                  <a:pt x="1949115" y="4776537"/>
                </a:lnTo>
                <a:lnTo>
                  <a:pt x="2237873" y="4981074"/>
                </a:lnTo>
                <a:lnTo>
                  <a:pt x="2394284" y="4944979"/>
                </a:lnTo>
                <a:lnTo>
                  <a:pt x="2394284" y="4896853"/>
                </a:lnTo>
                <a:lnTo>
                  <a:pt x="2081463" y="4632158"/>
                </a:lnTo>
                <a:lnTo>
                  <a:pt x="2009273" y="4259179"/>
                </a:lnTo>
                <a:lnTo>
                  <a:pt x="1937084" y="3946358"/>
                </a:lnTo>
                <a:lnTo>
                  <a:pt x="1804737" y="3729790"/>
                </a:lnTo>
                <a:lnTo>
                  <a:pt x="1708484" y="3525253"/>
                </a:lnTo>
                <a:lnTo>
                  <a:pt x="1648326" y="3320716"/>
                </a:lnTo>
                <a:lnTo>
                  <a:pt x="1636294" y="2995863"/>
                </a:lnTo>
                <a:lnTo>
                  <a:pt x="1792705" y="2923674"/>
                </a:lnTo>
                <a:lnTo>
                  <a:pt x="1576137" y="2514600"/>
                </a:lnTo>
                <a:lnTo>
                  <a:pt x="1455821" y="2310063"/>
                </a:lnTo>
                <a:lnTo>
                  <a:pt x="1443789" y="2105527"/>
                </a:lnTo>
                <a:lnTo>
                  <a:pt x="1564105" y="2105527"/>
                </a:lnTo>
                <a:lnTo>
                  <a:pt x="1672389" y="1973179"/>
                </a:lnTo>
                <a:lnTo>
                  <a:pt x="1708484" y="1816769"/>
                </a:lnTo>
                <a:lnTo>
                  <a:pt x="1660358" y="1564106"/>
                </a:lnTo>
                <a:lnTo>
                  <a:pt x="1528010" y="1215190"/>
                </a:lnTo>
                <a:lnTo>
                  <a:pt x="1467852" y="1022684"/>
                </a:lnTo>
                <a:lnTo>
                  <a:pt x="1239252" y="914400"/>
                </a:lnTo>
                <a:lnTo>
                  <a:pt x="1118937" y="842211"/>
                </a:lnTo>
                <a:lnTo>
                  <a:pt x="1070810" y="685800"/>
                </a:lnTo>
                <a:lnTo>
                  <a:pt x="1094873" y="589548"/>
                </a:lnTo>
                <a:lnTo>
                  <a:pt x="1143000" y="541421"/>
                </a:lnTo>
                <a:lnTo>
                  <a:pt x="1203158" y="469232"/>
                </a:lnTo>
                <a:lnTo>
                  <a:pt x="1323473" y="433137"/>
                </a:lnTo>
                <a:lnTo>
                  <a:pt x="1407694" y="385011"/>
                </a:lnTo>
                <a:lnTo>
                  <a:pt x="1419726" y="288758"/>
                </a:lnTo>
                <a:lnTo>
                  <a:pt x="1371600" y="288758"/>
                </a:lnTo>
                <a:lnTo>
                  <a:pt x="1263315" y="276727"/>
                </a:lnTo>
                <a:lnTo>
                  <a:pt x="1191126" y="276727"/>
                </a:lnTo>
                <a:lnTo>
                  <a:pt x="1155031" y="240632"/>
                </a:lnTo>
                <a:lnTo>
                  <a:pt x="1179094" y="132348"/>
                </a:lnTo>
                <a:lnTo>
                  <a:pt x="1130968" y="60158"/>
                </a:lnTo>
                <a:lnTo>
                  <a:pt x="1046747" y="24063"/>
                </a:lnTo>
                <a:lnTo>
                  <a:pt x="938463" y="0"/>
                </a:lnTo>
                <a:lnTo>
                  <a:pt x="938463" y="0"/>
                </a:lnTo>
                <a:lnTo>
                  <a:pt x="721894" y="48127"/>
                </a:lnTo>
                <a:lnTo>
                  <a:pt x="721894" y="216569"/>
                </a:lnTo>
                <a:lnTo>
                  <a:pt x="709863" y="216569"/>
                </a:lnTo>
                <a:lnTo>
                  <a:pt x="577515" y="216569"/>
                </a:lnTo>
                <a:lnTo>
                  <a:pt x="481263" y="252663"/>
                </a:lnTo>
                <a:lnTo>
                  <a:pt x="469231" y="288758"/>
                </a:lnTo>
                <a:lnTo>
                  <a:pt x="505326" y="397042"/>
                </a:lnTo>
                <a:lnTo>
                  <a:pt x="625642" y="445169"/>
                </a:lnTo>
                <a:lnTo>
                  <a:pt x="709863" y="481263"/>
                </a:lnTo>
                <a:lnTo>
                  <a:pt x="709863" y="589548"/>
                </a:lnTo>
                <a:lnTo>
                  <a:pt x="661737" y="697832"/>
                </a:lnTo>
                <a:lnTo>
                  <a:pt x="481263" y="842211"/>
                </a:lnTo>
                <a:lnTo>
                  <a:pt x="312821" y="890337"/>
                </a:lnTo>
                <a:lnTo>
                  <a:pt x="216568" y="878306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8EAF200-BCD3-473D-B5C2-ED1576CBA680}"/>
              </a:ext>
            </a:extLst>
          </p:cNvPr>
          <p:cNvSpPr/>
          <p:nvPr/>
        </p:nvSpPr>
        <p:spPr>
          <a:xfrm>
            <a:off x="3255296" y="3102841"/>
            <a:ext cx="1585808" cy="2262143"/>
          </a:xfrm>
          <a:custGeom>
            <a:avLst/>
            <a:gdLst>
              <a:gd name="connsiteX0" fmla="*/ 1359569 w 3946358"/>
              <a:gd name="connsiteY0" fmla="*/ 5558589 h 5558589"/>
              <a:gd name="connsiteX1" fmla="*/ 1359569 w 3946358"/>
              <a:gd name="connsiteY1" fmla="*/ 5474368 h 5558589"/>
              <a:gd name="connsiteX2" fmla="*/ 1840832 w 3946358"/>
              <a:gd name="connsiteY2" fmla="*/ 5546557 h 5558589"/>
              <a:gd name="connsiteX3" fmla="*/ 1780674 w 3946358"/>
              <a:gd name="connsiteY3" fmla="*/ 5197642 h 5558589"/>
              <a:gd name="connsiteX4" fmla="*/ 1768642 w 3946358"/>
              <a:gd name="connsiteY4" fmla="*/ 4944978 h 5558589"/>
              <a:gd name="connsiteX5" fmla="*/ 1792705 w 3946358"/>
              <a:gd name="connsiteY5" fmla="*/ 4656221 h 5558589"/>
              <a:gd name="connsiteX6" fmla="*/ 1780674 w 3946358"/>
              <a:gd name="connsiteY6" fmla="*/ 4451684 h 5558589"/>
              <a:gd name="connsiteX7" fmla="*/ 1816769 w 3946358"/>
              <a:gd name="connsiteY7" fmla="*/ 4319336 h 5558589"/>
              <a:gd name="connsiteX8" fmla="*/ 1828800 w 3946358"/>
              <a:gd name="connsiteY8" fmla="*/ 3982452 h 5558589"/>
              <a:gd name="connsiteX9" fmla="*/ 1816769 w 3946358"/>
              <a:gd name="connsiteY9" fmla="*/ 3838073 h 5558589"/>
              <a:gd name="connsiteX10" fmla="*/ 1816769 w 3946358"/>
              <a:gd name="connsiteY10" fmla="*/ 3729789 h 5558589"/>
              <a:gd name="connsiteX11" fmla="*/ 1804737 w 3946358"/>
              <a:gd name="connsiteY11" fmla="*/ 3585410 h 5558589"/>
              <a:gd name="connsiteX12" fmla="*/ 1792705 w 3946358"/>
              <a:gd name="connsiteY12" fmla="*/ 3477126 h 5558589"/>
              <a:gd name="connsiteX13" fmla="*/ 1828800 w 3946358"/>
              <a:gd name="connsiteY13" fmla="*/ 3429000 h 5558589"/>
              <a:gd name="connsiteX14" fmla="*/ 2009274 w 3946358"/>
              <a:gd name="connsiteY14" fmla="*/ 3705726 h 5558589"/>
              <a:gd name="connsiteX15" fmla="*/ 2117558 w 3946358"/>
              <a:gd name="connsiteY15" fmla="*/ 3814010 h 5558589"/>
              <a:gd name="connsiteX16" fmla="*/ 2177716 w 3946358"/>
              <a:gd name="connsiteY16" fmla="*/ 3910263 h 5558589"/>
              <a:gd name="connsiteX17" fmla="*/ 2273969 w 3946358"/>
              <a:gd name="connsiteY17" fmla="*/ 4259178 h 5558589"/>
              <a:gd name="connsiteX18" fmla="*/ 2370221 w 3946358"/>
              <a:gd name="connsiteY18" fmla="*/ 4535905 h 5558589"/>
              <a:gd name="connsiteX19" fmla="*/ 2322095 w 3946358"/>
              <a:gd name="connsiteY19" fmla="*/ 4764505 h 5558589"/>
              <a:gd name="connsiteX20" fmla="*/ 2346158 w 3946358"/>
              <a:gd name="connsiteY20" fmla="*/ 4884821 h 5558589"/>
              <a:gd name="connsiteX21" fmla="*/ 2406316 w 3946358"/>
              <a:gd name="connsiteY21" fmla="*/ 5005136 h 5558589"/>
              <a:gd name="connsiteX22" fmla="*/ 2442411 w 3946358"/>
              <a:gd name="connsiteY22" fmla="*/ 5101389 h 5558589"/>
              <a:gd name="connsiteX23" fmla="*/ 2466474 w 3946358"/>
              <a:gd name="connsiteY23" fmla="*/ 5149515 h 5558589"/>
              <a:gd name="connsiteX24" fmla="*/ 2490537 w 3946358"/>
              <a:gd name="connsiteY24" fmla="*/ 5281863 h 5558589"/>
              <a:gd name="connsiteX25" fmla="*/ 2526632 w 3946358"/>
              <a:gd name="connsiteY25" fmla="*/ 5354052 h 5558589"/>
              <a:gd name="connsiteX26" fmla="*/ 2707105 w 3946358"/>
              <a:gd name="connsiteY26" fmla="*/ 5329989 h 5558589"/>
              <a:gd name="connsiteX27" fmla="*/ 2803358 w 3946358"/>
              <a:gd name="connsiteY27" fmla="*/ 5257800 h 5558589"/>
              <a:gd name="connsiteX28" fmla="*/ 2755232 w 3946358"/>
              <a:gd name="connsiteY28" fmla="*/ 5161547 h 5558589"/>
              <a:gd name="connsiteX29" fmla="*/ 2719137 w 3946358"/>
              <a:gd name="connsiteY29" fmla="*/ 5041231 h 5558589"/>
              <a:gd name="connsiteX30" fmla="*/ 2731169 w 3946358"/>
              <a:gd name="connsiteY30" fmla="*/ 4969042 h 5558589"/>
              <a:gd name="connsiteX31" fmla="*/ 2791326 w 3946358"/>
              <a:gd name="connsiteY31" fmla="*/ 4957010 h 5558589"/>
              <a:gd name="connsiteX32" fmla="*/ 2863516 w 3946358"/>
              <a:gd name="connsiteY32" fmla="*/ 4957010 h 5558589"/>
              <a:gd name="connsiteX33" fmla="*/ 2755232 w 3946358"/>
              <a:gd name="connsiteY33" fmla="*/ 4896852 h 5558589"/>
              <a:gd name="connsiteX34" fmla="*/ 2767263 w 3946358"/>
              <a:gd name="connsiteY34" fmla="*/ 4716378 h 5558589"/>
              <a:gd name="connsiteX35" fmla="*/ 2743200 w 3946358"/>
              <a:gd name="connsiteY35" fmla="*/ 4355431 h 5558589"/>
              <a:gd name="connsiteX36" fmla="*/ 2803358 w 3946358"/>
              <a:gd name="connsiteY36" fmla="*/ 4186989 h 5558589"/>
              <a:gd name="connsiteX37" fmla="*/ 2743200 w 3946358"/>
              <a:gd name="connsiteY37" fmla="*/ 3934326 h 5558589"/>
              <a:gd name="connsiteX38" fmla="*/ 2707105 w 3946358"/>
              <a:gd name="connsiteY38" fmla="*/ 3717757 h 5558589"/>
              <a:gd name="connsiteX39" fmla="*/ 2683042 w 3946358"/>
              <a:gd name="connsiteY39" fmla="*/ 3489157 h 5558589"/>
              <a:gd name="connsiteX40" fmla="*/ 2646948 w 3946358"/>
              <a:gd name="connsiteY40" fmla="*/ 3356810 h 5558589"/>
              <a:gd name="connsiteX41" fmla="*/ 2574758 w 3946358"/>
              <a:gd name="connsiteY41" fmla="*/ 3212431 h 5558589"/>
              <a:gd name="connsiteX42" fmla="*/ 2562726 w 3946358"/>
              <a:gd name="connsiteY42" fmla="*/ 3043989 h 5558589"/>
              <a:gd name="connsiteX43" fmla="*/ 2562726 w 3946358"/>
              <a:gd name="connsiteY43" fmla="*/ 3043989 h 5558589"/>
              <a:gd name="connsiteX44" fmla="*/ 2767263 w 3946358"/>
              <a:gd name="connsiteY44" fmla="*/ 2755231 h 5558589"/>
              <a:gd name="connsiteX45" fmla="*/ 2815390 w 3946358"/>
              <a:gd name="connsiteY45" fmla="*/ 2719136 h 5558589"/>
              <a:gd name="connsiteX46" fmla="*/ 2887579 w 3946358"/>
              <a:gd name="connsiteY46" fmla="*/ 2923673 h 5558589"/>
              <a:gd name="connsiteX47" fmla="*/ 3007895 w 3946358"/>
              <a:gd name="connsiteY47" fmla="*/ 2923673 h 5558589"/>
              <a:gd name="connsiteX48" fmla="*/ 3080084 w 3946358"/>
              <a:gd name="connsiteY48" fmla="*/ 2995863 h 5558589"/>
              <a:gd name="connsiteX49" fmla="*/ 3140242 w 3946358"/>
              <a:gd name="connsiteY49" fmla="*/ 2923673 h 5558589"/>
              <a:gd name="connsiteX50" fmla="*/ 3200400 w 3946358"/>
              <a:gd name="connsiteY50" fmla="*/ 2887578 h 5558589"/>
              <a:gd name="connsiteX51" fmla="*/ 3320716 w 3946358"/>
              <a:gd name="connsiteY51" fmla="*/ 2995863 h 5558589"/>
              <a:gd name="connsiteX52" fmla="*/ 3441032 w 3946358"/>
              <a:gd name="connsiteY52" fmla="*/ 3043989 h 5558589"/>
              <a:gd name="connsiteX53" fmla="*/ 3525253 w 3946358"/>
              <a:gd name="connsiteY53" fmla="*/ 3128210 h 5558589"/>
              <a:gd name="connsiteX54" fmla="*/ 3621505 w 3946358"/>
              <a:gd name="connsiteY54" fmla="*/ 3140242 h 5558589"/>
              <a:gd name="connsiteX55" fmla="*/ 3705726 w 3946358"/>
              <a:gd name="connsiteY55" fmla="*/ 3080084 h 5558589"/>
              <a:gd name="connsiteX56" fmla="*/ 3777916 w 3946358"/>
              <a:gd name="connsiteY56" fmla="*/ 2971800 h 5558589"/>
              <a:gd name="connsiteX57" fmla="*/ 3826042 w 3946358"/>
              <a:gd name="connsiteY57" fmla="*/ 2995863 h 5558589"/>
              <a:gd name="connsiteX58" fmla="*/ 3826042 w 3946358"/>
              <a:gd name="connsiteY58" fmla="*/ 2995863 h 5558589"/>
              <a:gd name="connsiteX59" fmla="*/ 3946358 w 3946358"/>
              <a:gd name="connsiteY59" fmla="*/ 3080084 h 5558589"/>
              <a:gd name="connsiteX60" fmla="*/ 3946358 w 3946358"/>
              <a:gd name="connsiteY60" fmla="*/ 3080084 h 5558589"/>
              <a:gd name="connsiteX61" fmla="*/ 3910263 w 3946358"/>
              <a:gd name="connsiteY61" fmla="*/ 2983831 h 5558589"/>
              <a:gd name="connsiteX62" fmla="*/ 3801979 w 3946358"/>
              <a:gd name="connsiteY62" fmla="*/ 2923673 h 5558589"/>
              <a:gd name="connsiteX63" fmla="*/ 3753853 w 3946358"/>
              <a:gd name="connsiteY63" fmla="*/ 2875547 h 5558589"/>
              <a:gd name="connsiteX64" fmla="*/ 3669632 w 3946358"/>
              <a:gd name="connsiteY64" fmla="*/ 2803357 h 5558589"/>
              <a:gd name="connsiteX65" fmla="*/ 3573379 w 3946358"/>
              <a:gd name="connsiteY65" fmla="*/ 2767263 h 5558589"/>
              <a:gd name="connsiteX66" fmla="*/ 3489158 w 3946358"/>
              <a:gd name="connsiteY66" fmla="*/ 2767263 h 5558589"/>
              <a:gd name="connsiteX67" fmla="*/ 3453063 w 3946358"/>
              <a:gd name="connsiteY67" fmla="*/ 2731168 h 5558589"/>
              <a:gd name="connsiteX68" fmla="*/ 3320716 w 3946358"/>
              <a:gd name="connsiteY68" fmla="*/ 2671010 h 5558589"/>
              <a:gd name="connsiteX69" fmla="*/ 3308684 w 3946358"/>
              <a:gd name="connsiteY69" fmla="*/ 2502568 h 5558589"/>
              <a:gd name="connsiteX70" fmla="*/ 3248526 w 3946358"/>
              <a:gd name="connsiteY70" fmla="*/ 2454442 h 5558589"/>
              <a:gd name="connsiteX71" fmla="*/ 3200400 w 3946358"/>
              <a:gd name="connsiteY71" fmla="*/ 2418347 h 5558589"/>
              <a:gd name="connsiteX72" fmla="*/ 3043990 w 3946358"/>
              <a:gd name="connsiteY72" fmla="*/ 2045368 h 5558589"/>
              <a:gd name="connsiteX73" fmla="*/ 3007895 w 3946358"/>
              <a:gd name="connsiteY73" fmla="*/ 1973178 h 5558589"/>
              <a:gd name="connsiteX74" fmla="*/ 3068053 w 3946358"/>
              <a:gd name="connsiteY74" fmla="*/ 1888957 h 5558589"/>
              <a:gd name="connsiteX75" fmla="*/ 3031958 w 3946358"/>
              <a:gd name="connsiteY75" fmla="*/ 1816768 h 5558589"/>
              <a:gd name="connsiteX76" fmla="*/ 2827421 w 3946358"/>
              <a:gd name="connsiteY76" fmla="*/ 1419726 h 5558589"/>
              <a:gd name="connsiteX77" fmla="*/ 2755232 w 3946358"/>
              <a:gd name="connsiteY77" fmla="*/ 1335505 h 5558589"/>
              <a:gd name="connsiteX78" fmla="*/ 2719137 w 3946358"/>
              <a:gd name="connsiteY78" fmla="*/ 1335505 h 5558589"/>
              <a:gd name="connsiteX79" fmla="*/ 2658979 w 3946358"/>
              <a:gd name="connsiteY79" fmla="*/ 1155031 h 5558589"/>
              <a:gd name="connsiteX80" fmla="*/ 2550695 w 3946358"/>
              <a:gd name="connsiteY80" fmla="*/ 1094873 h 5558589"/>
              <a:gd name="connsiteX81" fmla="*/ 2430379 w 3946358"/>
              <a:gd name="connsiteY81" fmla="*/ 1022684 h 5558589"/>
              <a:gd name="connsiteX82" fmla="*/ 2298032 w 3946358"/>
              <a:gd name="connsiteY82" fmla="*/ 1022684 h 5558589"/>
              <a:gd name="connsiteX83" fmla="*/ 2249905 w 3946358"/>
              <a:gd name="connsiteY83" fmla="*/ 998621 h 5558589"/>
              <a:gd name="connsiteX84" fmla="*/ 2201779 w 3946358"/>
              <a:gd name="connsiteY84" fmla="*/ 866273 h 5558589"/>
              <a:gd name="connsiteX85" fmla="*/ 2153653 w 3946358"/>
              <a:gd name="connsiteY85" fmla="*/ 806115 h 5558589"/>
              <a:gd name="connsiteX86" fmla="*/ 2105526 w 3946358"/>
              <a:gd name="connsiteY86" fmla="*/ 782052 h 5558589"/>
              <a:gd name="connsiteX87" fmla="*/ 2177716 w 3946358"/>
              <a:gd name="connsiteY87" fmla="*/ 625642 h 5558589"/>
              <a:gd name="connsiteX88" fmla="*/ 2213811 w 3946358"/>
              <a:gd name="connsiteY88" fmla="*/ 553452 h 5558589"/>
              <a:gd name="connsiteX89" fmla="*/ 2213811 w 3946358"/>
              <a:gd name="connsiteY89" fmla="*/ 481263 h 5558589"/>
              <a:gd name="connsiteX90" fmla="*/ 2237874 w 3946358"/>
              <a:gd name="connsiteY90" fmla="*/ 445168 h 5558589"/>
              <a:gd name="connsiteX91" fmla="*/ 2430379 w 3946358"/>
              <a:gd name="connsiteY91" fmla="*/ 445168 h 5558589"/>
              <a:gd name="connsiteX92" fmla="*/ 2466474 w 3946358"/>
              <a:gd name="connsiteY92" fmla="*/ 409073 h 5558589"/>
              <a:gd name="connsiteX93" fmla="*/ 2454442 w 3946358"/>
              <a:gd name="connsiteY93" fmla="*/ 397042 h 5558589"/>
              <a:gd name="connsiteX94" fmla="*/ 2382253 w 3946358"/>
              <a:gd name="connsiteY94" fmla="*/ 372978 h 5558589"/>
              <a:gd name="connsiteX95" fmla="*/ 2189748 w 3946358"/>
              <a:gd name="connsiteY95" fmla="*/ 336884 h 5558589"/>
              <a:gd name="connsiteX96" fmla="*/ 2225842 w 3946358"/>
              <a:gd name="connsiteY96" fmla="*/ 180473 h 5558589"/>
              <a:gd name="connsiteX97" fmla="*/ 2189748 w 3946358"/>
              <a:gd name="connsiteY97" fmla="*/ 72189 h 5558589"/>
              <a:gd name="connsiteX98" fmla="*/ 1973179 w 3946358"/>
              <a:gd name="connsiteY98" fmla="*/ 12031 h 5558589"/>
              <a:gd name="connsiteX99" fmla="*/ 1937084 w 3946358"/>
              <a:gd name="connsiteY99" fmla="*/ 0 h 5558589"/>
              <a:gd name="connsiteX100" fmla="*/ 1840832 w 3946358"/>
              <a:gd name="connsiteY100" fmla="*/ 24063 h 5558589"/>
              <a:gd name="connsiteX101" fmla="*/ 1660358 w 3946358"/>
              <a:gd name="connsiteY101" fmla="*/ 72189 h 5558589"/>
              <a:gd name="connsiteX102" fmla="*/ 1660358 w 3946358"/>
              <a:gd name="connsiteY102" fmla="*/ 276726 h 5558589"/>
              <a:gd name="connsiteX103" fmla="*/ 1528011 w 3946358"/>
              <a:gd name="connsiteY103" fmla="*/ 276726 h 5558589"/>
              <a:gd name="connsiteX104" fmla="*/ 1419726 w 3946358"/>
              <a:gd name="connsiteY104" fmla="*/ 288757 h 5558589"/>
              <a:gd name="connsiteX105" fmla="*/ 1335505 w 3946358"/>
              <a:gd name="connsiteY105" fmla="*/ 324852 h 5558589"/>
              <a:gd name="connsiteX106" fmla="*/ 1407695 w 3946358"/>
              <a:gd name="connsiteY106" fmla="*/ 421105 h 5558589"/>
              <a:gd name="connsiteX107" fmla="*/ 1467853 w 3946358"/>
              <a:gd name="connsiteY107" fmla="*/ 469231 h 5558589"/>
              <a:gd name="connsiteX108" fmla="*/ 1588169 w 3946358"/>
              <a:gd name="connsiteY108" fmla="*/ 481263 h 5558589"/>
              <a:gd name="connsiteX109" fmla="*/ 1612232 w 3946358"/>
              <a:gd name="connsiteY109" fmla="*/ 625642 h 5558589"/>
              <a:gd name="connsiteX110" fmla="*/ 1612232 w 3946358"/>
              <a:gd name="connsiteY110" fmla="*/ 625642 h 5558589"/>
              <a:gd name="connsiteX111" fmla="*/ 1708484 w 3946358"/>
              <a:gd name="connsiteY111" fmla="*/ 866273 h 5558589"/>
              <a:gd name="connsiteX112" fmla="*/ 1684421 w 3946358"/>
              <a:gd name="connsiteY112" fmla="*/ 914400 h 5558589"/>
              <a:gd name="connsiteX113" fmla="*/ 1624263 w 3946358"/>
              <a:gd name="connsiteY113" fmla="*/ 902368 h 5558589"/>
              <a:gd name="connsiteX114" fmla="*/ 1540042 w 3946358"/>
              <a:gd name="connsiteY114" fmla="*/ 866273 h 5558589"/>
              <a:gd name="connsiteX115" fmla="*/ 1515979 w 3946358"/>
              <a:gd name="connsiteY115" fmla="*/ 950494 h 5558589"/>
              <a:gd name="connsiteX116" fmla="*/ 1564105 w 3946358"/>
              <a:gd name="connsiteY116" fmla="*/ 1010652 h 5558589"/>
              <a:gd name="connsiteX117" fmla="*/ 1431758 w 3946358"/>
              <a:gd name="connsiteY117" fmla="*/ 1058778 h 5558589"/>
              <a:gd name="connsiteX118" fmla="*/ 1299411 w 3946358"/>
              <a:gd name="connsiteY118" fmla="*/ 1106905 h 5558589"/>
              <a:gd name="connsiteX119" fmla="*/ 1299411 w 3946358"/>
              <a:gd name="connsiteY119" fmla="*/ 1106905 h 5558589"/>
              <a:gd name="connsiteX120" fmla="*/ 1094874 w 3946358"/>
              <a:gd name="connsiteY120" fmla="*/ 1359568 h 5558589"/>
              <a:gd name="connsiteX121" fmla="*/ 1010653 w 3946358"/>
              <a:gd name="connsiteY121" fmla="*/ 1515978 h 5558589"/>
              <a:gd name="connsiteX122" fmla="*/ 830179 w 3946358"/>
              <a:gd name="connsiteY122" fmla="*/ 1660357 h 5558589"/>
              <a:gd name="connsiteX123" fmla="*/ 782053 w 3946358"/>
              <a:gd name="connsiteY123" fmla="*/ 1852863 h 5558589"/>
              <a:gd name="connsiteX124" fmla="*/ 709863 w 3946358"/>
              <a:gd name="connsiteY124" fmla="*/ 2009273 h 5558589"/>
              <a:gd name="connsiteX125" fmla="*/ 649705 w 3946358"/>
              <a:gd name="connsiteY125" fmla="*/ 2225842 h 5558589"/>
              <a:gd name="connsiteX126" fmla="*/ 589548 w 3946358"/>
              <a:gd name="connsiteY126" fmla="*/ 2358189 h 5558589"/>
              <a:gd name="connsiteX127" fmla="*/ 493295 w 3946358"/>
              <a:gd name="connsiteY127" fmla="*/ 2622884 h 5558589"/>
              <a:gd name="connsiteX128" fmla="*/ 421105 w 3946358"/>
              <a:gd name="connsiteY128" fmla="*/ 2839452 h 5558589"/>
              <a:gd name="connsiteX129" fmla="*/ 385011 w 3946358"/>
              <a:gd name="connsiteY129" fmla="*/ 3080084 h 5558589"/>
              <a:gd name="connsiteX130" fmla="*/ 324853 w 3946358"/>
              <a:gd name="connsiteY130" fmla="*/ 3332747 h 5558589"/>
              <a:gd name="connsiteX131" fmla="*/ 300790 w 3946358"/>
              <a:gd name="connsiteY131" fmla="*/ 3513221 h 5558589"/>
              <a:gd name="connsiteX132" fmla="*/ 192505 w 3946358"/>
              <a:gd name="connsiteY132" fmla="*/ 3838073 h 5558589"/>
              <a:gd name="connsiteX133" fmla="*/ 60158 w 3946358"/>
              <a:gd name="connsiteY133" fmla="*/ 4042610 h 5558589"/>
              <a:gd name="connsiteX134" fmla="*/ 0 w 3946358"/>
              <a:gd name="connsiteY134" fmla="*/ 4199021 h 5558589"/>
              <a:gd name="connsiteX135" fmla="*/ 96253 w 3946358"/>
              <a:gd name="connsiteY135" fmla="*/ 4427621 h 5558589"/>
              <a:gd name="connsiteX136" fmla="*/ 108284 w 3946358"/>
              <a:gd name="connsiteY136" fmla="*/ 4644189 h 5558589"/>
              <a:gd name="connsiteX137" fmla="*/ 336884 w 3946358"/>
              <a:gd name="connsiteY137" fmla="*/ 4523873 h 5558589"/>
              <a:gd name="connsiteX138" fmla="*/ 433137 w 3946358"/>
              <a:gd name="connsiteY138" fmla="*/ 4451684 h 5558589"/>
              <a:gd name="connsiteX139" fmla="*/ 601579 w 3946358"/>
              <a:gd name="connsiteY139" fmla="*/ 4307305 h 5558589"/>
              <a:gd name="connsiteX140" fmla="*/ 770021 w 3946358"/>
              <a:gd name="connsiteY140" fmla="*/ 4126831 h 5558589"/>
              <a:gd name="connsiteX141" fmla="*/ 914400 w 3946358"/>
              <a:gd name="connsiteY141" fmla="*/ 4042610 h 5558589"/>
              <a:gd name="connsiteX142" fmla="*/ 1106905 w 3946358"/>
              <a:gd name="connsiteY142" fmla="*/ 3970421 h 5558589"/>
              <a:gd name="connsiteX143" fmla="*/ 1143000 w 3946358"/>
              <a:gd name="connsiteY143" fmla="*/ 3898231 h 5558589"/>
              <a:gd name="connsiteX144" fmla="*/ 1191126 w 3946358"/>
              <a:gd name="connsiteY144" fmla="*/ 3801978 h 5558589"/>
              <a:gd name="connsiteX145" fmla="*/ 1251284 w 3946358"/>
              <a:gd name="connsiteY145" fmla="*/ 4403557 h 5558589"/>
              <a:gd name="connsiteX146" fmla="*/ 1275348 w 3946358"/>
              <a:gd name="connsiteY146" fmla="*/ 4716378 h 5558589"/>
              <a:gd name="connsiteX147" fmla="*/ 1335505 w 3946358"/>
              <a:gd name="connsiteY147" fmla="*/ 4969042 h 5558589"/>
              <a:gd name="connsiteX148" fmla="*/ 1311442 w 3946358"/>
              <a:gd name="connsiteY148" fmla="*/ 5221705 h 5558589"/>
              <a:gd name="connsiteX149" fmla="*/ 1335505 w 3946358"/>
              <a:gd name="connsiteY149" fmla="*/ 5414210 h 5558589"/>
              <a:gd name="connsiteX150" fmla="*/ 1359569 w 3946358"/>
              <a:gd name="connsiteY150" fmla="*/ 5558589 h 555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946358" h="5558589">
                <a:moveTo>
                  <a:pt x="1359569" y="5558589"/>
                </a:moveTo>
                <a:lnTo>
                  <a:pt x="1359569" y="5474368"/>
                </a:lnTo>
                <a:lnTo>
                  <a:pt x="1840832" y="5546557"/>
                </a:lnTo>
                <a:lnTo>
                  <a:pt x="1780674" y="5197642"/>
                </a:lnTo>
                <a:lnTo>
                  <a:pt x="1768642" y="4944978"/>
                </a:lnTo>
                <a:lnTo>
                  <a:pt x="1792705" y="4656221"/>
                </a:lnTo>
                <a:lnTo>
                  <a:pt x="1780674" y="4451684"/>
                </a:lnTo>
                <a:lnTo>
                  <a:pt x="1816769" y="4319336"/>
                </a:lnTo>
                <a:lnTo>
                  <a:pt x="1828800" y="3982452"/>
                </a:lnTo>
                <a:lnTo>
                  <a:pt x="1816769" y="3838073"/>
                </a:lnTo>
                <a:lnTo>
                  <a:pt x="1816769" y="3729789"/>
                </a:lnTo>
                <a:lnTo>
                  <a:pt x="1804737" y="3585410"/>
                </a:lnTo>
                <a:lnTo>
                  <a:pt x="1792705" y="3477126"/>
                </a:lnTo>
                <a:lnTo>
                  <a:pt x="1828800" y="3429000"/>
                </a:lnTo>
                <a:lnTo>
                  <a:pt x="2009274" y="3705726"/>
                </a:lnTo>
                <a:lnTo>
                  <a:pt x="2117558" y="3814010"/>
                </a:lnTo>
                <a:lnTo>
                  <a:pt x="2177716" y="3910263"/>
                </a:lnTo>
                <a:lnTo>
                  <a:pt x="2273969" y="4259178"/>
                </a:lnTo>
                <a:lnTo>
                  <a:pt x="2370221" y="4535905"/>
                </a:lnTo>
                <a:lnTo>
                  <a:pt x="2322095" y="4764505"/>
                </a:lnTo>
                <a:lnTo>
                  <a:pt x="2346158" y="4884821"/>
                </a:lnTo>
                <a:lnTo>
                  <a:pt x="2406316" y="5005136"/>
                </a:lnTo>
                <a:lnTo>
                  <a:pt x="2442411" y="5101389"/>
                </a:lnTo>
                <a:lnTo>
                  <a:pt x="2466474" y="5149515"/>
                </a:lnTo>
                <a:lnTo>
                  <a:pt x="2490537" y="5281863"/>
                </a:lnTo>
                <a:lnTo>
                  <a:pt x="2526632" y="5354052"/>
                </a:lnTo>
                <a:lnTo>
                  <a:pt x="2707105" y="5329989"/>
                </a:lnTo>
                <a:lnTo>
                  <a:pt x="2803358" y="5257800"/>
                </a:lnTo>
                <a:lnTo>
                  <a:pt x="2755232" y="5161547"/>
                </a:lnTo>
                <a:lnTo>
                  <a:pt x="2719137" y="5041231"/>
                </a:lnTo>
                <a:lnTo>
                  <a:pt x="2731169" y="4969042"/>
                </a:lnTo>
                <a:lnTo>
                  <a:pt x="2791326" y="4957010"/>
                </a:lnTo>
                <a:lnTo>
                  <a:pt x="2863516" y="4957010"/>
                </a:lnTo>
                <a:lnTo>
                  <a:pt x="2755232" y="4896852"/>
                </a:lnTo>
                <a:lnTo>
                  <a:pt x="2767263" y="4716378"/>
                </a:lnTo>
                <a:lnTo>
                  <a:pt x="2743200" y="4355431"/>
                </a:lnTo>
                <a:lnTo>
                  <a:pt x="2803358" y="4186989"/>
                </a:lnTo>
                <a:lnTo>
                  <a:pt x="2743200" y="3934326"/>
                </a:lnTo>
                <a:lnTo>
                  <a:pt x="2707105" y="3717757"/>
                </a:lnTo>
                <a:lnTo>
                  <a:pt x="2683042" y="3489157"/>
                </a:lnTo>
                <a:lnTo>
                  <a:pt x="2646948" y="3356810"/>
                </a:lnTo>
                <a:lnTo>
                  <a:pt x="2574758" y="3212431"/>
                </a:lnTo>
                <a:lnTo>
                  <a:pt x="2562726" y="3043989"/>
                </a:lnTo>
                <a:lnTo>
                  <a:pt x="2562726" y="3043989"/>
                </a:lnTo>
                <a:lnTo>
                  <a:pt x="2767263" y="2755231"/>
                </a:lnTo>
                <a:lnTo>
                  <a:pt x="2815390" y="2719136"/>
                </a:lnTo>
                <a:lnTo>
                  <a:pt x="2887579" y="2923673"/>
                </a:lnTo>
                <a:lnTo>
                  <a:pt x="3007895" y="2923673"/>
                </a:lnTo>
                <a:lnTo>
                  <a:pt x="3080084" y="2995863"/>
                </a:lnTo>
                <a:lnTo>
                  <a:pt x="3140242" y="2923673"/>
                </a:lnTo>
                <a:lnTo>
                  <a:pt x="3200400" y="2887578"/>
                </a:lnTo>
                <a:lnTo>
                  <a:pt x="3320716" y="2995863"/>
                </a:lnTo>
                <a:lnTo>
                  <a:pt x="3441032" y="3043989"/>
                </a:lnTo>
                <a:lnTo>
                  <a:pt x="3525253" y="3128210"/>
                </a:lnTo>
                <a:lnTo>
                  <a:pt x="3621505" y="3140242"/>
                </a:lnTo>
                <a:lnTo>
                  <a:pt x="3705726" y="3080084"/>
                </a:lnTo>
                <a:lnTo>
                  <a:pt x="3777916" y="2971800"/>
                </a:lnTo>
                <a:lnTo>
                  <a:pt x="3826042" y="2995863"/>
                </a:lnTo>
                <a:lnTo>
                  <a:pt x="3826042" y="2995863"/>
                </a:lnTo>
                <a:lnTo>
                  <a:pt x="3946358" y="3080084"/>
                </a:lnTo>
                <a:lnTo>
                  <a:pt x="3946358" y="3080084"/>
                </a:lnTo>
                <a:lnTo>
                  <a:pt x="3910263" y="2983831"/>
                </a:lnTo>
                <a:lnTo>
                  <a:pt x="3801979" y="2923673"/>
                </a:lnTo>
                <a:lnTo>
                  <a:pt x="3753853" y="2875547"/>
                </a:lnTo>
                <a:lnTo>
                  <a:pt x="3669632" y="2803357"/>
                </a:lnTo>
                <a:lnTo>
                  <a:pt x="3573379" y="2767263"/>
                </a:lnTo>
                <a:lnTo>
                  <a:pt x="3489158" y="2767263"/>
                </a:lnTo>
                <a:lnTo>
                  <a:pt x="3453063" y="2731168"/>
                </a:lnTo>
                <a:lnTo>
                  <a:pt x="3320716" y="2671010"/>
                </a:lnTo>
                <a:lnTo>
                  <a:pt x="3308684" y="2502568"/>
                </a:lnTo>
                <a:lnTo>
                  <a:pt x="3248526" y="2454442"/>
                </a:lnTo>
                <a:lnTo>
                  <a:pt x="3200400" y="2418347"/>
                </a:lnTo>
                <a:lnTo>
                  <a:pt x="3043990" y="2045368"/>
                </a:lnTo>
                <a:lnTo>
                  <a:pt x="3007895" y="1973178"/>
                </a:lnTo>
                <a:lnTo>
                  <a:pt x="3068053" y="1888957"/>
                </a:lnTo>
                <a:lnTo>
                  <a:pt x="3031958" y="1816768"/>
                </a:lnTo>
                <a:lnTo>
                  <a:pt x="2827421" y="1419726"/>
                </a:lnTo>
                <a:lnTo>
                  <a:pt x="2755232" y="1335505"/>
                </a:lnTo>
                <a:lnTo>
                  <a:pt x="2719137" y="1335505"/>
                </a:lnTo>
                <a:lnTo>
                  <a:pt x="2658979" y="1155031"/>
                </a:lnTo>
                <a:lnTo>
                  <a:pt x="2550695" y="1094873"/>
                </a:lnTo>
                <a:lnTo>
                  <a:pt x="2430379" y="1022684"/>
                </a:lnTo>
                <a:lnTo>
                  <a:pt x="2298032" y="1022684"/>
                </a:lnTo>
                <a:lnTo>
                  <a:pt x="2249905" y="998621"/>
                </a:lnTo>
                <a:lnTo>
                  <a:pt x="2201779" y="866273"/>
                </a:lnTo>
                <a:lnTo>
                  <a:pt x="2153653" y="806115"/>
                </a:lnTo>
                <a:lnTo>
                  <a:pt x="2105526" y="782052"/>
                </a:lnTo>
                <a:lnTo>
                  <a:pt x="2177716" y="625642"/>
                </a:lnTo>
                <a:lnTo>
                  <a:pt x="2213811" y="553452"/>
                </a:lnTo>
                <a:lnTo>
                  <a:pt x="2213811" y="481263"/>
                </a:lnTo>
                <a:lnTo>
                  <a:pt x="2237874" y="445168"/>
                </a:lnTo>
                <a:lnTo>
                  <a:pt x="2430379" y="445168"/>
                </a:lnTo>
                <a:lnTo>
                  <a:pt x="2466474" y="409073"/>
                </a:lnTo>
                <a:lnTo>
                  <a:pt x="2454442" y="397042"/>
                </a:lnTo>
                <a:lnTo>
                  <a:pt x="2382253" y="372978"/>
                </a:lnTo>
                <a:lnTo>
                  <a:pt x="2189748" y="336884"/>
                </a:lnTo>
                <a:lnTo>
                  <a:pt x="2225842" y="180473"/>
                </a:lnTo>
                <a:lnTo>
                  <a:pt x="2189748" y="72189"/>
                </a:lnTo>
                <a:lnTo>
                  <a:pt x="1973179" y="12031"/>
                </a:lnTo>
                <a:lnTo>
                  <a:pt x="1937084" y="0"/>
                </a:lnTo>
                <a:lnTo>
                  <a:pt x="1840832" y="24063"/>
                </a:lnTo>
                <a:lnTo>
                  <a:pt x="1660358" y="72189"/>
                </a:lnTo>
                <a:lnTo>
                  <a:pt x="1660358" y="276726"/>
                </a:lnTo>
                <a:lnTo>
                  <a:pt x="1528011" y="276726"/>
                </a:lnTo>
                <a:lnTo>
                  <a:pt x="1419726" y="288757"/>
                </a:lnTo>
                <a:lnTo>
                  <a:pt x="1335505" y="324852"/>
                </a:lnTo>
                <a:lnTo>
                  <a:pt x="1407695" y="421105"/>
                </a:lnTo>
                <a:lnTo>
                  <a:pt x="1467853" y="469231"/>
                </a:lnTo>
                <a:lnTo>
                  <a:pt x="1588169" y="481263"/>
                </a:lnTo>
                <a:lnTo>
                  <a:pt x="1612232" y="625642"/>
                </a:lnTo>
                <a:lnTo>
                  <a:pt x="1612232" y="625642"/>
                </a:lnTo>
                <a:lnTo>
                  <a:pt x="1708484" y="866273"/>
                </a:lnTo>
                <a:lnTo>
                  <a:pt x="1684421" y="914400"/>
                </a:lnTo>
                <a:lnTo>
                  <a:pt x="1624263" y="902368"/>
                </a:lnTo>
                <a:lnTo>
                  <a:pt x="1540042" y="866273"/>
                </a:lnTo>
                <a:lnTo>
                  <a:pt x="1515979" y="950494"/>
                </a:lnTo>
                <a:lnTo>
                  <a:pt x="1564105" y="1010652"/>
                </a:lnTo>
                <a:lnTo>
                  <a:pt x="1431758" y="1058778"/>
                </a:lnTo>
                <a:lnTo>
                  <a:pt x="1299411" y="1106905"/>
                </a:lnTo>
                <a:lnTo>
                  <a:pt x="1299411" y="1106905"/>
                </a:lnTo>
                <a:lnTo>
                  <a:pt x="1094874" y="1359568"/>
                </a:lnTo>
                <a:lnTo>
                  <a:pt x="1010653" y="1515978"/>
                </a:lnTo>
                <a:lnTo>
                  <a:pt x="830179" y="1660357"/>
                </a:lnTo>
                <a:lnTo>
                  <a:pt x="782053" y="1852863"/>
                </a:lnTo>
                <a:lnTo>
                  <a:pt x="709863" y="2009273"/>
                </a:lnTo>
                <a:lnTo>
                  <a:pt x="649705" y="2225842"/>
                </a:lnTo>
                <a:lnTo>
                  <a:pt x="589548" y="2358189"/>
                </a:lnTo>
                <a:lnTo>
                  <a:pt x="493295" y="2622884"/>
                </a:lnTo>
                <a:lnTo>
                  <a:pt x="421105" y="2839452"/>
                </a:lnTo>
                <a:lnTo>
                  <a:pt x="385011" y="3080084"/>
                </a:lnTo>
                <a:lnTo>
                  <a:pt x="324853" y="3332747"/>
                </a:lnTo>
                <a:lnTo>
                  <a:pt x="300790" y="3513221"/>
                </a:lnTo>
                <a:lnTo>
                  <a:pt x="192505" y="3838073"/>
                </a:lnTo>
                <a:lnTo>
                  <a:pt x="60158" y="4042610"/>
                </a:lnTo>
                <a:lnTo>
                  <a:pt x="0" y="4199021"/>
                </a:lnTo>
                <a:lnTo>
                  <a:pt x="96253" y="4427621"/>
                </a:lnTo>
                <a:lnTo>
                  <a:pt x="108284" y="4644189"/>
                </a:lnTo>
                <a:lnTo>
                  <a:pt x="336884" y="4523873"/>
                </a:lnTo>
                <a:lnTo>
                  <a:pt x="433137" y="4451684"/>
                </a:lnTo>
                <a:lnTo>
                  <a:pt x="601579" y="4307305"/>
                </a:lnTo>
                <a:lnTo>
                  <a:pt x="770021" y="4126831"/>
                </a:lnTo>
                <a:lnTo>
                  <a:pt x="914400" y="4042610"/>
                </a:lnTo>
                <a:lnTo>
                  <a:pt x="1106905" y="3970421"/>
                </a:lnTo>
                <a:lnTo>
                  <a:pt x="1143000" y="3898231"/>
                </a:lnTo>
                <a:lnTo>
                  <a:pt x="1191126" y="3801978"/>
                </a:lnTo>
                <a:lnTo>
                  <a:pt x="1251284" y="4403557"/>
                </a:lnTo>
                <a:lnTo>
                  <a:pt x="1275348" y="4716378"/>
                </a:lnTo>
                <a:lnTo>
                  <a:pt x="1335505" y="4969042"/>
                </a:lnTo>
                <a:lnTo>
                  <a:pt x="1311442" y="5221705"/>
                </a:lnTo>
                <a:lnTo>
                  <a:pt x="1335505" y="5414210"/>
                </a:lnTo>
                <a:lnTo>
                  <a:pt x="1359569" y="5558589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3996858-BB1A-483A-97F7-DE3054B356B7}"/>
              </a:ext>
            </a:extLst>
          </p:cNvPr>
          <p:cNvSpPr/>
          <p:nvPr/>
        </p:nvSpPr>
        <p:spPr>
          <a:xfrm>
            <a:off x="5311060" y="2706402"/>
            <a:ext cx="1445599" cy="2066285"/>
          </a:xfrm>
          <a:custGeom>
            <a:avLst/>
            <a:gdLst>
              <a:gd name="connsiteX0" fmla="*/ 0 w 3597442"/>
              <a:gd name="connsiteY0" fmla="*/ 4632157 h 5077326"/>
              <a:gd name="connsiteX1" fmla="*/ 180473 w 3597442"/>
              <a:gd name="connsiteY1" fmla="*/ 4644189 h 5077326"/>
              <a:gd name="connsiteX2" fmla="*/ 204537 w 3597442"/>
              <a:gd name="connsiteY2" fmla="*/ 4776536 h 5077326"/>
              <a:gd name="connsiteX3" fmla="*/ 192505 w 3597442"/>
              <a:gd name="connsiteY3" fmla="*/ 4920915 h 5077326"/>
              <a:gd name="connsiteX4" fmla="*/ 252663 w 3597442"/>
              <a:gd name="connsiteY4" fmla="*/ 5029200 h 5077326"/>
              <a:gd name="connsiteX5" fmla="*/ 409073 w 3597442"/>
              <a:gd name="connsiteY5" fmla="*/ 5065294 h 5077326"/>
              <a:gd name="connsiteX6" fmla="*/ 505326 w 3597442"/>
              <a:gd name="connsiteY6" fmla="*/ 5077326 h 5077326"/>
              <a:gd name="connsiteX7" fmla="*/ 493294 w 3597442"/>
              <a:gd name="connsiteY7" fmla="*/ 4969042 h 5077326"/>
              <a:gd name="connsiteX8" fmla="*/ 481263 w 3597442"/>
              <a:gd name="connsiteY8" fmla="*/ 4872789 h 5077326"/>
              <a:gd name="connsiteX9" fmla="*/ 505326 w 3597442"/>
              <a:gd name="connsiteY9" fmla="*/ 4788568 h 5077326"/>
              <a:gd name="connsiteX10" fmla="*/ 529389 w 3597442"/>
              <a:gd name="connsiteY10" fmla="*/ 4740442 h 5077326"/>
              <a:gd name="connsiteX11" fmla="*/ 565484 w 3597442"/>
              <a:gd name="connsiteY11" fmla="*/ 4740442 h 5077326"/>
              <a:gd name="connsiteX12" fmla="*/ 661737 w 3597442"/>
              <a:gd name="connsiteY12" fmla="*/ 4559968 h 5077326"/>
              <a:gd name="connsiteX13" fmla="*/ 794084 w 3597442"/>
              <a:gd name="connsiteY13" fmla="*/ 4223084 h 5077326"/>
              <a:gd name="connsiteX14" fmla="*/ 902368 w 3597442"/>
              <a:gd name="connsiteY14" fmla="*/ 3838073 h 5077326"/>
              <a:gd name="connsiteX15" fmla="*/ 1022684 w 3597442"/>
              <a:gd name="connsiteY15" fmla="*/ 3717757 h 5077326"/>
              <a:gd name="connsiteX16" fmla="*/ 1094873 w 3597442"/>
              <a:gd name="connsiteY16" fmla="*/ 3645568 h 5077326"/>
              <a:gd name="connsiteX17" fmla="*/ 1203158 w 3597442"/>
              <a:gd name="connsiteY17" fmla="*/ 3416968 h 5077326"/>
              <a:gd name="connsiteX18" fmla="*/ 1251284 w 3597442"/>
              <a:gd name="connsiteY18" fmla="*/ 3152273 h 5077326"/>
              <a:gd name="connsiteX19" fmla="*/ 1251284 w 3597442"/>
              <a:gd name="connsiteY19" fmla="*/ 3031957 h 5077326"/>
              <a:gd name="connsiteX20" fmla="*/ 1371600 w 3597442"/>
              <a:gd name="connsiteY20" fmla="*/ 2887579 h 5077326"/>
              <a:gd name="connsiteX21" fmla="*/ 1576137 w 3597442"/>
              <a:gd name="connsiteY21" fmla="*/ 3152273 h 5077326"/>
              <a:gd name="connsiteX22" fmla="*/ 1925052 w 3597442"/>
              <a:gd name="connsiteY22" fmla="*/ 3380873 h 5077326"/>
              <a:gd name="connsiteX23" fmla="*/ 2093494 w 3597442"/>
              <a:gd name="connsiteY23" fmla="*/ 3525252 h 5077326"/>
              <a:gd name="connsiteX24" fmla="*/ 1985210 w 3597442"/>
              <a:gd name="connsiteY24" fmla="*/ 3717757 h 5077326"/>
              <a:gd name="connsiteX25" fmla="*/ 1900989 w 3597442"/>
              <a:gd name="connsiteY25" fmla="*/ 3922294 h 5077326"/>
              <a:gd name="connsiteX26" fmla="*/ 1900989 w 3597442"/>
              <a:gd name="connsiteY26" fmla="*/ 4138863 h 5077326"/>
              <a:gd name="connsiteX27" fmla="*/ 1925052 w 3597442"/>
              <a:gd name="connsiteY27" fmla="*/ 4343400 h 5077326"/>
              <a:gd name="connsiteX28" fmla="*/ 1913021 w 3597442"/>
              <a:gd name="connsiteY28" fmla="*/ 4403557 h 5077326"/>
              <a:gd name="connsiteX29" fmla="*/ 1828800 w 3597442"/>
              <a:gd name="connsiteY29" fmla="*/ 4403557 h 5077326"/>
              <a:gd name="connsiteX30" fmla="*/ 1913021 w 3597442"/>
              <a:gd name="connsiteY30" fmla="*/ 4463715 h 5077326"/>
              <a:gd name="connsiteX31" fmla="*/ 1997242 w 3597442"/>
              <a:gd name="connsiteY31" fmla="*/ 4523873 h 5077326"/>
              <a:gd name="connsiteX32" fmla="*/ 2105526 w 3597442"/>
              <a:gd name="connsiteY32" fmla="*/ 4523873 h 5077326"/>
              <a:gd name="connsiteX33" fmla="*/ 2165684 w 3597442"/>
              <a:gd name="connsiteY33" fmla="*/ 4511842 h 5077326"/>
              <a:gd name="connsiteX34" fmla="*/ 2370221 w 3597442"/>
              <a:gd name="connsiteY34" fmla="*/ 4632157 h 5077326"/>
              <a:gd name="connsiteX35" fmla="*/ 2538663 w 3597442"/>
              <a:gd name="connsiteY35" fmla="*/ 4608094 h 5077326"/>
              <a:gd name="connsiteX36" fmla="*/ 2707105 w 3597442"/>
              <a:gd name="connsiteY36" fmla="*/ 4584031 h 5077326"/>
              <a:gd name="connsiteX37" fmla="*/ 2671010 w 3597442"/>
              <a:gd name="connsiteY37" fmla="*/ 4547936 h 5077326"/>
              <a:gd name="connsiteX38" fmla="*/ 2478505 w 3597442"/>
              <a:gd name="connsiteY38" fmla="*/ 4463715 h 5077326"/>
              <a:gd name="connsiteX39" fmla="*/ 2418347 w 3597442"/>
              <a:gd name="connsiteY39" fmla="*/ 4403557 h 5077326"/>
              <a:gd name="connsiteX40" fmla="*/ 2562726 w 3597442"/>
              <a:gd name="connsiteY40" fmla="*/ 4307305 h 5077326"/>
              <a:gd name="connsiteX41" fmla="*/ 2382252 w 3597442"/>
              <a:gd name="connsiteY41" fmla="*/ 3898231 h 5077326"/>
              <a:gd name="connsiteX42" fmla="*/ 2346158 w 3597442"/>
              <a:gd name="connsiteY42" fmla="*/ 3729789 h 5077326"/>
              <a:gd name="connsiteX43" fmla="*/ 2346158 w 3597442"/>
              <a:gd name="connsiteY43" fmla="*/ 3633536 h 5077326"/>
              <a:gd name="connsiteX44" fmla="*/ 2382252 w 3597442"/>
              <a:gd name="connsiteY44" fmla="*/ 3573379 h 5077326"/>
              <a:gd name="connsiteX45" fmla="*/ 2430379 w 3597442"/>
              <a:gd name="connsiteY45" fmla="*/ 3525252 h 5077326"/>
              <a:gd name="connsiteX46" fmla="*/ 2466473 w 3597442"/>
              <a:gd name="connsiteY46" fmla="*/ 3368842 h 5077326"/>
              <a:gd name="connsiteX47" fmla="*/ 2454442 w 3597442"/>
              <a:gd name="connsiteY47" fmla="*/ 3248526 h 5077326"/>
              <a:gd name="connsiteX48" fmla="*/ 2322094 w 3597442"/>
              <a:gd name="connsiteY48" fmla="*/ 3116179 h 5077326"/>
              <a:gd name="connsiteX49" fmla="*/ 2237873 w 3597442"/>
              <a:gd name="connsiteY49" fmla="*/ 2995863 h 5077326"/>
              <a:gd name="connsiteX50" fmla="*/ 2286000 w 3597442"/>
              <a:gd name="connsiteY50" fmla="*/ 2923673 h 5077326"/>
              <a:gd name="connsiteX51" fmla="*/ 2370221 w 3597442"/>
              <a:gd name="connsiteY51" fmla="*/ 2959768 h 5077326"/>
              <a:gd name="connsiteX52" fmla="*/ 2418347 w 3597442"/>
              <a:gd name="connsiteY52" fmla="*/ 3104147 h 5077326"/>
              <a:gd name="connsiteX53" fmla="*/ 2490537 w 3597442"/>
              <a:gd name="connsiteY53" fmla="*/ 3007894 h 5077326"/>
              <a:gd name="connsiteX54" fmla="*/ 2430379 w 3597442"/>
              <a:gd name="connsiteY54" fmla="*/ 2815389 h 5077326"/>
              <a:gd name="connsiteX55" fmla="*/ 2310063 w 3597442"/>
              <a:gd name="connsiteY55" fmla="*/ 2646947 h 5077326"/>
              <a:gd name="connsiteX56" fmla="*/ 2225842 w 3597442"/>
              <a:gd name="connsiteY56" fmla="*/ 2526631 h 5077326"/>
              <a:gd name="connsiteX57" fmla="*/ 2105526 w 3597442"/>
              <a:gd name="connsiteY57" fmla="*/ 2418347 h 5077326"/>
              <a:gd name="connsiteX58" fmla="*/ 2117558 w 3597442"/>
              <a:gd name="connsiteY58" fmla="*/ 2358189 h 5077326"/>
              <a:gd name="connsiteX59" fmla="*/ 2177715 w 3597442"/>
              <a:gd name="connsiteY59" fmla="*/ 2370221 h 5077326"/>
              <a:gd name="connsiteX60" fmla="*/ 2249905 w 3597442"/>
              <a:gd name="connsiteY60" fmla="*/ 2370221 h 5077326"/>
              <a:gd name="connsiteX61" fmla="*/ 2322094 w 3597442"/>
              <a:gd name="connsiteY61" fmla="*/ 2298031 h 5077326"/>
              <a:gd name="connsiteX62" fmla="*/ 2394284 w 3597442"/>
              <a:gd name="connsiteY62" fmla="*/ 2237873 h 5077326"/>
              <a:gd name="connsiteX63" fmla="*/ 2394284 w 3597442"/>
              <a:gd name="connsiteY63" fmla="*/ 2213810 h 5077326"/>
              <a:gd name="connsiteX64" fmla="*/ 2526631 w 3597442"/>
              <a:gd name="connsiteY64" fmla="*/ 2177715 h 5077326"/>
              <a:gd name="connsiteX65" fmla="*/ 2634915 w 3597442"/>
              <a:gd name="connsiteY65" fmla="*/ 2165684 h 5077326"/>
              <a:gd name="connsiteX66" fmla="*/ 2743200 w 3597442"/>
              <a:gd name="connsiteY66" fmla="*/ 2189747 h 5077326"/>
              <a:gd name="connsiteX67" fmla="*/ 2815389 w 3597442"/>
              <a:gd name="connsiteY67" fmla="*/ 2105526 h 5077326"/>
              <a:gd name="connsiteX68" fmla="*/ 2887579 w 3597442"/>
              <a:gd name="connsiteY68" fmla="*/ 2057400 h 5077326"/>
              <a:gd name="connsiteX69" fmla="*/ 2887579 w 3597442"/>
              <a:gd name="connsiteY69" fmla="*/ 2021305 h 5077326"/>
              <a:gd name="connsiteX70" fmla="*/ 3140242 w 3597442"/>
              <a:gd name="connsiteY70" fmla="*/ 1949115 h 5077326"/>
              <a:gd name="connsiteX71" fmla="*/ 3260558 w 3597442"/>
              <a:gd name="connsiteY71" fmla="*/ 1876926 h 5077326"/>
              <a:gd name="connsiteX72" fmla="*/ 3344779 w 3597442"/>
              <a:gd name="connsiteY72" fmla="*/ 1888957 h 5077326"/>
              <a:gd name="connsiteX73" fmla="*/ 3344779 w 3597442"/>
              <a:gd name="connsiteY73" fmla="*/ 1888957 h 5077326"/>
              <a:gd name="connsiteX74" fmla="*/ 3501189 w 3597442"/>
              <a:gd name="connsiteY74" fmla="*/ 1828800 h 5077326"/>
              <a:gd name="connsiteX75" fmla="*/ 3597442 w 3597442"/>
              <a:gd name="connsiteY75" fmla="*/ 1816768 h 5077326"/>
              <a:gd name="connsiteX76" fmla="*/ 3561347 w 3597442"/>
              <a:gd name="connsiteY76" fmla="*/ 1648326 h 5077326"/>
              <a:gd name="connsiteX77" fmla="*/ 3368842 w 3597442"/>
              <a:gd name="connsiteY77" fmla="*/ 1756610 h 5077326"/>
              <a:gd name="connsiteX78" fmla="*/ 3248526 w 3597442"/>
              <a:gd name="connsiteY78" fmla="*/ 1756610 h 5077326"/>
              <a:gd name="connsiteX79" fmla="*/ 3116179 w 3597442"/>
              <a:gd name="connsiteY79" fmla="*/ 1720515 h 5077326"/>
              <a:gd name="connsiteX80" fmla="*/ 3007894 w 3597442"/>
              <a:gd name="connsiteY80" fmla="*/ 1852863 h 5077326"/>
              <a:gd name="connsiteX81" fmla="*/ 2839452 w 3597442"/>
              <a:gd name="connsiteY81" fmla="*/ 1876926 h 5077326"/>
              <a:gd name="connsiteX82" fmla="*/ 2767263 w 3597442"/>
              <a:gd name="connsiteY82" fmla="*/ 1900989 h 5077326"/>
              <a:gd name="connsiteX83" fmla="*/ 2671010 w 3597442"/>
              <a:gd name="connsiteY83" fmla="*/ 1888957 h 5077326"/>
              <a:gd name="connsiteX84" fmla="*/ 2526631 w 3597442"/>
              <a:gd name="connsiteY84" fmla="*/ 1900989 h 5077326"/>
              <a:gd name="connsiteX85" fmla="*/ 2466473 w 3597442"/>
              <a:gd name="connsiteY85" fmla="*/ 1973179 h 5077326"/>
              <a:gd name="connsiteX86" fmla="*/ 2382252 w 3597442"/>
              <a:gd name="connsiteY86" fmla="*/ 1961147 h 5077326"/>
              <a:gd name="connsiteX87" fmla="*/ 2249905 w 3597442"/>
              <a:gd name="connsiteY87" fmla="*/ 1876926 h 5077326"/>
              <a:gd name="connsiteX88" fmla="*/ 2165684 w 3597442"/>
              <a:gd name="connsiteY88" fmla="*/ 1768642 h 5077326"/>
              <a:gd name="connsiteX89" fmla="*/ 2117558 w 3597442"/>
              <a:gd name="connsiteY89" fmla="*/ 1696452 h 5077326"/>
              <a:gd name="connsiteX90" fmla="*/ 1985210 w 3597442"/>
              <a:gd name="connsiteY90" fmla="*/ 1479884 h 5077326"/>
              <a:gd name="connsiteX91" fmla="*/ 1985210 w 3597442"/>
              <a:gd name="connsiteY91" fmla="*/ 1479884 h 5077326"/>
              <a:gd name="connsiteX92" fmla="*/ 1876926 w 3597442"/>
              <a:gd name="connsiteY92" fmla="*/ 1287379 h 5077326"/>
              <a:gd name="connsiteX93" fmla="*/ 1840831 w 3597442"/>
              <a:gd name="connsiteY93" fmla="*/ 1227221 h 5077326"/>
              <a:gd name="connsiteX94" fmla="*/ 1804737 w 3597442"/>
              <a:gd name="connsiteY94" fmla="*/ 1143000 h 5077326"/>
              <a:gd name="connsiteX95" fmla="*/ 1732547 w 3597442"/>
              <a:gd name="connsiteY95" fmla="*/ 998621 h 5077326"/>
              <a:gd name="connsiteX96" fmla="*/ 1636294 w 3597442"/>
              <a:gd name="connsiteY96" fmla="*/ 902368 h 5077326"/>
              <a:gd name="connsiteX97" fmla="*/ 1600200 w 3597442"/>
              <a:gd name="connsiteY97" fmla="*/ 878305 h 5077326"/>
              <a:gd name="connsiteX98" fmla="*/ 1720515 w 3597442"/>
              <a:gd name="connsiteY98" fmla="*/ 745957 h 5077326"/>
              <a:gd name="connsiteX99" fmla="*/ 1937084 w 3597442"/>
              <a:gd name="connsiteY99" fmla="*/ 745957 h 5077326"/>
              <a:gd name="connsiteX100" fmla="*/ 2021305 w 3597442"/>
              <a:gd name="connsiteY100" fmla="*/ 673768 h 5077326"/>
              <a:gd name="connsiteX101" fmla="*/ 2057400 w 3597442"/>
              <a:gd name="connsiteY101" fmla="*/ 589547 h 5077326"/>
              <a:gd name="connsiteX102" fmla="*/ 2069431 w 3597442"/>
              <a:gd name="connsiteY102" fmla="*/ 240631 h 5077326"/>
              <a:gd name="connsiteX103" fmla="*/ 2021305 w 3597442"/>
              <a:gd name="connsiteY103" fmla="*/ 168442 h 5077326"/>
              <a:gd name="connsiteX104" fmla="*/ 1888958 w 3597442"/>
              <a:gd name="connsiteY104" fmla="*/ 72189 h 5077326"/>
              <a:gd name="connsiteX105" fmla="*/ 1744579 w 3597442"/>
              <a:gd name="connsiteY105" fmla="*/ 0 h 5077326"/>
              <a:gd name="connsiteX106" fmla="*/ 1588168 w 3597442"/>
              <a:gd name="connsiteY106" fmla="*/ 12031 h 5077326"/>
              <a:gd name="connsiteX107" fmla="*/ 1395663 w 3597442"/>
              <a:gd name="connsiteY107" fmla="*/ 0 h 5077326"/>
              <a:gd name="connsiteX108" fmla="*/ 1215189 w 3597442"/>
              <a:gd name="connsiteY108" fmla="*/ 120315 h 5077326"/>
              <a:gd name="connsiteX109" fmla="*/ 1058779 w 3597442"/>
              <a:gd name="connsiteY109" fmla="*/ 240631 h 5077326"/>
              <a:gd name="connsiteX110" fmla="*/ 1010652 w 3597442"/>
              <a:gd name="connsiteY110" fmla="*/ 312821 h 5077326"/>
              <a:gd name="connsiteX111" fmla="*/ 962526 w 3597442"/>
              <a:gd name="connsiteY111" fmla="*/ 433136 h 5077326"/>
              <a:gd name="connsiteX112" fmla="*/ 1010652 w 3597442"/>
              <a:gd name="connsiteY112" fmla="*/ 541421 h 5077326"/>
              <a:gd name="connsiteX113" fmla="*/ 1215189 w 3597442"/>
              <a:gd name="connsiteY113" fmla="*/ 613610 h 5077326"/>
              <a:gd name="connsiteX114" fmla="*/ 1287379 w 3597442"/>
              <a:gd name="connsiteY114" fmla="*/ 637673 h 5077326"/>
              <a:gd name="connsiteX115" fmla="*/ 1143000 w 3597442"/>
              <a:gd name="connsiteY115" fmla="*/ 757989 h 5077326"/>
              <a:gd name="connsiteX116" fmla="*/ 1046747 w 3597442"/>
              <a:gd name="connsiteY116" fmla="*/ 842210 h 5077326"/>
              <a:gd name="connsiteX117" fmla="*/ 914400 w 3597442"/>
              <a:gd name="connsiteY117" fmla="*/ 914400 h 5077326"/>
              <a:gd name="connsiteX118" fmla="*/ 830179 w 3597442"/>
              <a:gd name="connsiteY118" fmla="*/ 998621 h 5077326"/>
              <a:gd name="connsiteX119" fmla="*/ 806115 w 3597442"/>
              <a:gd name="connsiteY119" fmla="*/ 1191126 h 5077326"/>
              <a:gd name="connsiteX120" fmla="*/ 782052 w 3597442"/>
              <a:gd name="connsiteY120" fmla="*/ 1455821 h 5077326"/>
              <a:gd name="connsiteX121" fmla="*/ 782052 w 3597442"/>
              <a:gd name="connsiteY121" fmla="*/ 1600200 h 5077326"/>
              <a:gd name="connsiteX122" fmla="*/ 745958 w 3597442"/>
              <a:gd name="connsiteY122" fmla="*/ 1696452 h 5077326"/>
              <a:gd name="connsiteX123" fmla="*/ 794084 w 3597442"/>
              <a:gd name="connsiteY123" fmla="*/ 1756610 h 5077326"/>
              <a:gd name="connsiteX124" fmla="*/ 733926 w 3597442"/>
              <a:gd name="connsiteY124" fmla="*/ 1816768 h 5077326"/>
              <a:gd name="connsiteX125" fmla="*/ 721894 w 3597442"/>
              <a:gd name="connsiteY125" fmla="*/ 1876926 h 5077326"/>
              <a:gd name="connsiteX126" fmla="*/ 685800 w 3597442"/>
              <a:gd name="connsiteY126" fmla="*/ 1949115 h 5077326"/>
              <a:gd name="connsiteX127" fmla="*/ 553452 w 3597442"/>
              <a:gd name="connsiteY127" fmla="*/ 2033336 h 5077326"/>
              <a:gd name="connsiteX128" fmla="*/ 445168 w 3597442"/>
              <a:gd name="connsiteY128" fmla="*/ 2261936 h 5077326"/>
              <a:gd name="connsiteX129" fmla="*/ 433137 w 3597442"/>
              <a:gd name="connsiteY129" fmla="*/ 2418347 h 5077326"/>
              <a:gd name="connsiteX130" fmla="*/ 385010 w 3597442"/>
              <a:gd name="connsiteY130" fmla="*/ 2574757 h 5077326"/>
              <a:gd name="connsiteX131" fmla="*/ 360947 w 3597442"/>
              <a:gd name="connsiteY131" fmla="*/ 2827421 h 5077326"/>
              <a:gd name="connsiteX132" fmla="*/ 457200 w 3597442"/>
              <a:gd name="connsiteY132" fmla="*/ 2911642 h 5077326"/>
              <a:gd name="connsiteX133" fmla="*/ 613610 w 3597442"/>
              <a:gd name="connsiteY133" fmla="*/ 2947736 h 5077326"/>
              <a:gd name="connsiteX134" fmla="*/ 733926 w 3597442"/>
              <a:gd name="connsiteY134" fmla="*/ 2911642 h 5077326"/>
              <a:gd name="connsiteX135" fmla="*/ 782052 w 3597442"/>
              <a:gd name="connsiteY135" fmla="*/ 2947736 h 5077326"/>
              <a:gd name="connsiteX136" fmla="*/ 709863 w 3597442"/>
              <a:gd name="connsiteY136" fmla="*/ 3212431 h 5077326"/>
              <a:gd name="connsiteX137" fmla="*/ 685800 w 3597442"/>
              <a:gd name="connsiteY137" fmla="*/ 3320715 h 5077326"/>
              <a:gd name="connsiteX138" fmla="*/ 625642 w 3597442"/>
              <a:gd name="connsiteY138" fmla="*/ 3525252 h 5077326"/>
              <a:gd name="connsiteX139" fmla="*/ 517358 w 3597442"/>
              <a:gd name="connsiteY139" fmla="*/ 3729789 h 5077326"/>
              <a:gd name="connsiteX140" fmla="*/ 421105 w 3597442"/>
              <a:gd name="connsiteY140" fmla="*/ 3910263 h 5077326"/>
              <a:gd name="connsiteX141" fmla="*/ 348915 w 3597442"/>
              <a:gd name="connsiteY141" fmla="*/ 4090736 h 5077326"/>
              <a:gd name="connsiteX142" fmla="*/ 264694 w 3597442"/>
              <a:gd name="connsiteY142" fmla="*/ 4223084 h 5077326"/>
              <a:gd name="connsiteX143" fmla="*/ 156410 w 3597442"/>
              <a:gd name="connsiteY143" fmla="*/ 4235115 h 5077326"/>
              <a:gd name="connsiteX144" fmla="*/ 120315 w 3597442"/>
              <a:gd name="connsiteY144" fmla="*/ 4391526 h 5077326"/>
              <a:gd name="connsiteX145" fmla="*/ 0 w 3597442"/>
              <a:gd name="connsiteY145" fmla="*/ 4632157 h 50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3597442" h="5077326">
                <a:moveTo>
                  <a:pt x="0" y="4632157"/>
                </a:moveTo>
                <a:lnTo>
                  <a:pt x="180473" y="4644189"/>
                </a:lnTo>
                <a:lnTo>
                  <a:pt x="204537" y="4776536"/>
                </a:lnTo>
                <a:lnTo>
                  <a:pt x="192505" y="4920915"/>
                </a:lnTo>
                <a:lnTo>
                  <a:pt x="252663" y="5029200"/>
                </a:lnTo>
                <a:lnTo>
                  <a:pt x="409073" y="5065294"/>
                </a:lnTo>
                <a:lnTo>
                  <a:pt x="505326" y="5077326"/>
                </a:lnTo>
                <a:lnTo>
                  <a:pt x="493294" y="4969042"/>
                </a:lnTo>
                <a:lnTo>
                  <a:pt x="481263" y="4872789"/>
                </a:lnTo>
                <a:lnTo>
                  <a:pt x="505326" y="4788568"/>
                </a:lnTo>
                <a:lnTo>
                  <a:pt x="529389" y="4740442"/>
                </a:lnTo>
                <a:lnTo>
                  <a:pt x="565484" y="4740442"/>
                </a:lnTo>
                <a:lnTo>
                  <a:pt x="661737" y="4559968"/>
                </a:lnTo>
                <a:lnTo>
                  <a:pt x="794084" y="4223084"/>
                </a:lnTo>
                <a:lnTo>
                  <a:pt x="902368" y="3838073"/>
                </a:lnTo>
                <a:lnTo>
                  <a:pt x="1022684" y="3717757"/>
                </a:lnTo>
                <a:lnTo>
                  <a:pt x="1094873" y="3645568"/>
                </a:lnTo>
                <a:lnTo>
                  <a:pt x="1203158" y="3416968"/>
                </a:lnTo>
                <a:lnTo>
                  <a:pt x="1251284" y="3152273"/>
                </a:lnTo>
                <a:lnTo>
                  <a:pt x="1251284" y="3031957"/>
                </a:lnTo>
                <a:lnTo>
                  <a:pt x="1371600" y="2887579"/>
                </a:lnTo>
                <a:lnTo>
                  <a:pt x="1576137" y="3152273"/>
                </a:lnTo>
                <a:lnTo>
                  <a:pt x="1925052" y="3380873"/>
                </a:lnTo>
                <a:lnTo>
                  <a:pt x="2093494" y="3525252"/>
                </a:lnTo>
                <a:lnTo>
                  <a:pt x="1985210" y="3717757"/>
                </a:lnTo>
                <a:lnTo>
                  <a:pt x="1900989" y="3922294"/>
                </a:lnTo>
                <a:lnTo>
                  <a:pt x="1900989" y="4138863"/>
                </a:lnTo>
                <a:lnTo>
                  <a:pt x="1925052" y="4343400"/>
                </a:lnTo>
                <a:lnTo>
                  <a:pt x="1913021" y="4403557"/>
                </a:lnTo>
                <a:lnTo>
                  <a:pt x="1828800" y="4403557"/>
                </a:lnTo>
                <a:lnTo>
                  <a:pt x="1913021" y="4463715"/>
                </a:lnTo>
                <a:lnTo>
                  <a:pt x="1997242" y="4523873"/>
                </a:lnTo>
                <a:lnTo>
                  <a:pt x="2105526" y="4523873"/>
                </a:lnTo>
                <a:lnTo>
                  <a:pt x="2165684" y="4511842"/>
                </a:lnTo>
                <a:lnTo>
                  <a:pt x="2370221" y="4632157"/>
                </a:lnTo>
                <a:lnTo>
                  <a:pt x="2538663" y="4608094"/>
                </a:lnTo>
                <a:lnTo>
                  <a:pt x="2707105" y="4584031"/>
                </a:lnTo>
                <a:lnTo>
                  <a:pt x="2671010" y="4547936"/>
                </a:lnTo>
                <a:lnTo>
                  <a:pt x="2478505" y="4463715"/>
                </a:lnTo>
                <a:lnTo>
                  <a:pt x="2418347" y="4403557"/>
                </a:lnTo>
                <a:lnTo>
                  <a:pt x="2562726" y="4307305"/>
                </a:lnTo>
                <a:lnTo>
                  <a:pt x="2382252" y="3898231"/>
                </a:lnTo>
                <a:lnTo>
                  <a:pt x="2346158" y="3729789"/>
                </a:lnTo>
                <a:lnTo>
                  <a:pt x="2346158" y="3633536"/>
                </a:lnTo>
                <a:lnTo>
                  <a:pt x="2382252" y="3573379"/>
                </a:lnTo>
                <a:lnTo>
                  <a:pt x="2430379" y="3525252"/>
                </a:lnTo>
                <a:lnTo>
                  <a:pt x="2466473" y="3368842"/>
                </a:lnTo>
                <a:lnTo>
                  <a:pt x="2454442" y="3248526"/>
                </a:lnTo>
                <a:lnTo>
                  <a:pt x="2322094" y="3116179"/>
                </a:lnTo>
                <a:lnTo>
                  <a:pt x="2237873" y="2995863"/>
                </a:lnTo>
                <a:lnTo>
                  <a:pt x="2286000" y="2923673"/>
                </a:lnTo>
                <a:lnTo>
                  <a:pt x="2370221" y="2959768"/>
                </a:lnTo>
                <a:lnTo>
                  <a:pt x="2418347" y="3104147"/>
                </a:lnTo>
                <a:lnTo>
                  <a:pt x="2490537" y="3007894"/>
                </a:lnTo>
                <a:lnTo>
                  <a:pt x="2430379" y="2815389"/>
                </a:lnTo>
                <a:lnTo>
                  <a:pt x="2310063" y="2646947"/>
                </a:lnTo>
                <a:lnTo>
                  <a:pt x="2225842" y="2526631"/>
                </a:lnTo>
                <a:lnTo>
                  <a:pt x="2105526" y="2418347"/>
                </a:lnTo>
                <a:lnTo>
                  <a:pt x="2117558" y="2358189"/>
                </a:lnTo>
                <a:lnTo>
                  <a:pt x="2177715" y="2370221"/>
                </a:lnTo>
                <a:lnTo>
                  <a:pt x="2249905" y="2370221"/>
                </a:lnTo>
                <a:lnTo>
                  <a:pt x="2322094" y="2298031"/>
                </a:lnTo>
                <a:lnTo>
                  <a:pt x="2394284" y="2237873"/>
                </a:lnTo>
                <a:lnTo>
                  <a:pt x="2394284" y="2213810"/>
                </a:lnTo>
                <a:lnTo>
                  <a:pt x="2526631" y="2177715"/>
                </a:lnTo>
                <a:lnTo>
                  <a:pt x="2634915" y="2165684"/>
                </a:lnTo>
                <a:lnTo>
                  <a:pt x="2743200" y="2189747"/>
                </a:lnTo>
                <a:lnTo>
                  <a:pt x="2815389" y="2105526"/>
                </a:lnTo>
                <a:lnTo>
                  <a:pt x="2887579" y="2057400"/>
                </a:lnTo>
                <a:lnTo>
                  <a:pt x="2887579" y="2021305"/>
                </a:lnTo>
                <a:lnTo>
                  <a:pt x="3140242" y="1949115"/>
                </a:lnTo>
                <a:lnTo>
                  <a:pt x="3260558" y="1876926"/>
                </a:lnTo>
                <a:lnTo>
                  <a:pt x="3344779" y="1888957"/>
                </a:lnTo>
                <a:lnTo>
                  <a:pt x="3344779" y="1888957"/>
                </a:lnTo>
                <a:lnTo>
                  <a:pt x="3501189" y="1828800"/>
                </a:lnTo>
                <a:lnTo>
                  <a:pt x="3597442" y="1816768"/>
                </a:lnTo>
                <a:lnTo>
                  <a:pt x="3561347" y="1648326"/>
                </a:lnTo>
                <a:lnTo>
                  <a:pt x="3368842" y="1756610"/>
                </a:lnTo>
                <a:lnTo>
                  <a:pt x="3248526" y="1756610"/>
                </a:lnTo>
                <a:lnTo>
                  <a:pt x="3116179" y="1720515"/>
                </a:lnTo>
                <a:lnTo>
                  <a:pt x="3007894" y="1852863"/>
                </a:lnTo>
                <a:lnTo>
                  <a:pt x="2839452" y="1876926"/>
                </a:lnTo>
                <a:lnTo>
                  <a:pt x="2767263" y="1900989"/>
                </a:lnTo>
                <a:lnTo>
                  <a:pt x="2671010" y="1888957"/>
                </a:lnTo>
                <a:lnTo>
                  <a:pt x="2526631" y="1900989"/>
                </a:lnTo>
                <a:lnTo>
                  <a:pt x="2466473" y="1973179"/>
                </a:lnTo>
                <a:lnTo>
                  <a:pt x="2382252" y="1961147"/>
                </a:lnTo>
                <a:lnTo>
                  <a:pt x="2249905" y="1876926"/>
                </a:lnTo>
                <a:lnTo>
                  <a:pt x="2165684" y="1768642"/>
                </a:lnTo>
                <a:lnTo>
                  <a:pt x="2117558" y="1696452"/>
                </a:lnTo>
                <a:lnTo>
                  <a:pt x="1985210" y="1479884"/>
                </a:lnTo>
                <a:lnTo>
                  <a:pt x="1985210" y="1479884"/>
                </a:lnTo>
                <a:lnTo>
                  <a:pt x="1876926" y="1287379"/>
                </a:lnTo>
                <a:lnTo>
                  <a:pt x="1840831" y="1227221"/>
                </a:lnTo>
                <a:lnTo>
                  <a:pt x="1804737" y="1143000"/>
                </a:lnTo>
                <a:lnTo>
                  <a:pt x="1732547" y="998621"/>
                </a:lnTo>
                <a:lnTo>
                  <a:pt x="1636294" y="902368"/>
                </a:lnTo>
                <a:lnTo>
                  <a:pt x="1600200" y="878305"/>
                </a:lnTo>
                <a:lnTo>
                  <a:pt x="1720515" y="745957"/>
                </a:lnTo>
                <a:lnTo>
                  <a:pt x="1937084" y="745957"/>
                </a:lnTo>
                <a:lnTo>
                  <a:pt x="2021305" y="673768"/>
                </a:lnTo>
                <a:lnTo>
                  <a:pt x="2057400" y="589547"/>
                </a:lnTo>
                <a:lnTo>
                  <a:pt x="2069431" y="240631"/>
                </a:lnTo>
                <a:lnTo>
                  <a:pt x="2021305" y="168442"/>
                </a:lnTo>
                <a:lnTo>
                  <a:pt x="1888958" y="72189"/>
                </a:lnTo>
                <a:lnTo>
                  <a:pt x="1744579" y="0"/>
                </a:lnTo>
                <a:lnTo>
                  <a:pt x="1588168" y="12031"/>
                </a:lnTo>
                <a:lnTo>
                  <a:pt x="1395663" y="0"/>
                </a:lnTo>
                <a:lnTo>
                  <a:pt x="1215189" y="120315"/>
                </a:lnTo>
                <a:lnTo>
                  <a:pt x="1058779" y="240631"/>
                </a:lnTo>
                <a:lnTo>
                  <a:pt x="1010652" y="312821"/>
                </a:lnTo>
                <a:lnTo>
                  <a:pt x="962526" y="433136"/>
                </a:lnTo>
                <a:lnTo>
                  <a:pt x="1010652" y="541421"/>
                </a:lnTo>
                <a:lnTo>
                  <a:pt x="1215189" y="613610"/>
                </a:lnTo>
                <a:lnTo>
                  <a:pt x="1287379" y="637673"/>
                </a:lnTo>
                <a:lnTo>
                  <a:pt x="1143000" y="757989"/>
                </a:lnTo>
                <a:lnTo>
                  <a:pt x="1046747" y="842210"/>
                </a:lnTo>
                <a:lnTo>
                  <a:pt x="914400" y="914400"/>
                </a:lnTo>
                <a:lnTo>
                  <a:pt x="830179" y="998621"/>
                </a:lnTo>
                <a:lnTo>
                  <a:pt x="806115" y="1191126"/>
                </a:lnTo>
                <a:lnTo>
                  <a:pt x="782052" y="1455821"/>
                </a:lnTo>
                <a:lnTo>
                  <a:pt x="782052" y="1600200"/>
                </a:lnTo>
                <a:lnTo>
                  <a:pt x="745958" y="1696452"/>
                </a:lnTo>
                <a:lnTo>
                  <a:pt x="794084" y="1756610"/>
                </a:lnTo>
                <a:lnTo>
                  <a:pt x="733926" y="1816768"/>
                </a:lnTo>
                <a:lnTo>
                  <a:pt x="721894" y="1876926"/>
                </a:lnTo>
                <a:lnTo>
                  <a:pt x="685800" y="1949115"/>
                </a:lnTo>
                <a:lnTo>
                  <a:pt x="553452" y="2033336"/>
                </a:lnTo>
                <a:lnTo>
                  <a:pt x="445168" y="2261936"/>
                </a:lnTo>
                <a:lnTo>
                  <a:pt x="433137" y="2418347"/>
                </a:lnTo>
                <a:lnTo>
                  <a:pt x="385010" y="2574757"/>
                </a:lnTo>
                <a:lnTo>
                  <a:pt x="360947" y="2827421"/>
                </a:lnTo>
                <a:lnTo>
                  <a:pt x="457200" y="2911642"/>
                </a:lnTo>
                <a:lnTo>
                  <a:pt x="613610" y="2947736"/>
                </a:lnTo>
                <a:lnTo>
                  <a:pt x="733926" y="2911642"/>
                </a:lnTo>
                <a:lnTo>
                  <a:pt x="782052" y="2947736"/>
                </a:lnTo>
                <a:lnTo>
                  <a:pt x="709863" y="3212431"/>
                </a:lnTo>
                <a:lnTo>
                  <a:pt x="685800" y="3320715"/>
                </a:lnTo>
                <a:lnTo>
                  <a:pt x="625642" y="3525252"/>
                </a:lnTo>
                <a:lnTo>
                  <a:pt x="517358" y="3729789"/>
                </a:lnTo>
                <a:lnTo>
                  <a:pt x="421105" y="3910263"/>
                </a:lnTo>
                <a:lnTo>
                  <a:pt x="348915" y="4090736"/>
                </a:lnTo>
                <a:lnTo>
                  <a:pt x="264694" y="4223084"/>
                </a:lnTo>
                <a:lnTo>
                  <a:pt x="156410" y="4235115"/>
                </a:lnTo>
                <a:lnTo>
                  <a:pt x="120315" y="4391526"/>
                </a:lnTo>
                <a:lnTo>
                  <a:pt x="0" y="463215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E6C4FFC-0740-4065-9B0E-0DCB612CBE33}"/>
              </a:ext>
            </a:extLst>
          </p:cNvPr>
          <p:cNvSpPr/>
          <p:nvPr/>
        </p:nvSpPr>
        <p:spPr>
          <a:xfrm>
            <a:off x="1894504" y="2621667"/>
            <a:ext cx="4644236" cy="269948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8275B39-8C2D-4714-A54A-B79C7ACA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01" y="1420535"/>
            <a:ext cx="7210396" cy="810704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挑战：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4599147-BF24-4B85-9BE9-C7A68E0CCAAC}"/>
              </a:ext>
            </a:extLst>
          </p:cNvPr>
          <p:cNvSpPr txBox="1">
            <a:spLocks/>
          </p:cNvSpPr>
          <p:nvPr/>
        </p:nvSpPr>
        <p:spPr>
          <a:xfrm>
            <a:off x="1716966" y="1420535"/>
            <a:ext cx="7210396" cy="8107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CN" altLang="en-US" sz="33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我们在教会的角色？</a:t>
            </a:r>
            <a:endParaRPr lang="en-US" sz="33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C8275B39-8C2D-4714-A54A-B79C7ACA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01" y="1420535"/>
            <a:ext cx="7210396" cy="810704"/>
          </a:xfrm>
        </p:spPr>
        <p:txBody>
          <a:bodyPr>
            <a:normAutofit/>
          </a:bodyPr>
          <a:lstStyle/>
          <a:p>
            <a:r>
              <a:rPr lang="zh-CN" alt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诚实的反思：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CD3F76E-0DBD-4344-9ABC-5E48F14EEE16}"/>
              </a:ext>
            </a:extLst>
          </p:cNvPr>
          <p:cNvSpPr txBox="1">
            <a:spLocks/>
          </p:cNvSpPr>
          <p:nvPr/>
        </p:nvSpPr>
        <p:spPr>
          <a:xfrm>
            <a:off x="1471738" y="2949731"/>
            <a:ext cx="4451984" cy="5495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耶稣问：“你爱我吗？”</a:t>
            </a:r>
            <a:endParaRPr lang="en-US" sz="30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2B5667FC-A4F6-4C7B-89C1-8091F7FC870E}"/>
              </a:ext>
            </a:extLst>
          </p:cNvPr>
          <p:cNvSpPr txBox="1">
            <a:spLocks/>
          </p:cNvSpPr>
          <p:nvPr/>
        </p:nvSpPr>
        <p:spPr>
          <a:xfrm>
            <a:off x="1471738" y="3908036"/>
            <a:ext cx="3984845" cy="6194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用什么换永恒的产业？</a:t>
            </a:r>
            <a:endParaRPr lang="en-US" sz="30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10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718725-162F-4AC5-9949-4C8AC4AE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</a:rPr>
              <a:t>结论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E1553-A6E6-4DC3-8F1A-E40384C93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609905"/>
            <a:ext cx="7404566" cy="2148536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以神为中心的生命，效法耶稣牺牲，是爱人的动力。</a:t>
            </a:r>
            <a:endParaRPr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85763" indent="-385763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弃绝不饶恕，报复，仇恨，那是走向灭亡。</a:t>
            </a:r>
            <a:endParaRPr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85763" indent="-385763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遵行神的命令，走出冷漠，活出基督爱人的生命。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0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718725-162F-4AC5-9949-4C8AC4AE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</a:rPr>
              <a:t>讨论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E1553-A6E6-4DC3-8F1A-E40384C93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609905"/>
            <a:ext cx="7404566" cy="2958005"/>
          </a:xfrm>
        </p:spPr>
        <p:txBody>
          <a:bodyPr>
            <a:noAutofit/>
          </a:bodyPr>
          <a:lstStyle/>
          <a:p>
            <a:pPr lvl="0"/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有人说：我不去聚会，因为在教会里被人伤害过，你要如何帮助他？</a:t>
            </a:r>
            <a:endParaRPr lang="en-US" sz="21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有人说：我自己的学业，工作和家都忙不过来，那来的时间去关心别人。他的问题出在那里？你有些什么建议可以帮助他的？</a:t>
            </a:r>
            <a:endParaRPr lang="en-US" sz="21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有人说：反正已经有人服事了嘛，我只要来参加聚会就是爱主了。他的想法对不对呢？为什么？</a:t>
            </a:r>
            <a:r>
              <a:rPr 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1206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9C83B6-ACA1-4954-AC8A-D69F8DFD2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The Good, the Bad and the Ugly">
            <a:extLst>
              <a:ext uri="{FF2B5EF4-FFF2-40B4-BE49-F238E27FC236}">
                <a16:creationId xmlns:a16="http://schemas.microsoft.com/office/drawing/2014/main" xmlns="" id="{6AD281D5-C54E-4427-92E0-EDA131427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41" y="2609905"/>
            <a:ext cx="3064669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E2492CC-8FBE-47EE-90C8-709699E24649}"/>
              </a:ext>
            </a:extLst>
          </p:cNvPr>
          <p:cNvSpPr txBox="1">
            <a:spLocks/>
          </p:cNvSpPr>
          <p:nvPr/>
        </p:nvSpPr>
        <p:spPr>
          <a:xfrm>
            <a:off x="631349" y="1322322"/>
            <a:ext cx="6108101" cy="102980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CN" altLang="en-US" sz="45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完</a:t>
            </a:r>
            <a:endParaRPr lang="en-US" sz="45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FB5EDA4-6521-4C51-815A-CDBB84012E5B}"/>
              </a:ext>
            </a:extLst>
          </p:cNvPr>
          <p:cNvSpPr/>
          <p:nvPr/>
        </p:nvSpPr>
        <p:spPr>
          <a:xfrm>
            <a:off x="4841104" y="2609905"/>
            <a:ext cx="962121" cy="2051597"/>
          </a:xfrm>
          <a:custGeom>
            <a:avLst/>
            <a:gdLst>
              <a:gd name="connsiteX0" fmla="*/ 216568 w 2394284"/>
              <a:gd name="connsiteY0" fmla="*/ 878306 h 5041232"/>
              <a:gd name="connsiteX1" fmla="*/ 96252 w 2394284"/>
              <a:gd name="connsiteY1" fmla="*/ 1203158 h 5041232"/>
              <a:gd name="connsiteX2" fmla="*/ 24063 w 2394284"/>
              <a:gd name="connsiteY2" fmla="*/ 1648327 h 5041232"/>
              <a:gd name="connsiteX3" fmla="*/ 12031 w 2394284"/>
              <a:gd name="connsiteY3" fmla="*/ 1768642 h 5041232"/>
              <a:gd name="connsiteX4" fmla="*/ 0 w 2394284"/>
              <a:gd name="connsiteY4" fmla="*/ 1900990 h 5041232"/>
              <a:gd name="connsiteX5" fmla="*/ 60158 w 2394284"/>
              <a:gd name="connsiteY5" fmla="*/ 2021306 h 5041232"/>
              <a:gd name="connsiteX6" fmla="*/ 204537 w 2394284"/>
              <a:gd name="connsiteY6" fmla="*/ 2081463 h 5041232"/>
              <a:gd name="connsiteX7" fmla="*/ 252663 w 2394284"/>
              <a:gd name="connsiteY7" fmla="*/ 2081463 h 5041232"/>
              <a:gd name="connsiteX8" fmla="*/ 276726 w 2394284"/>
              <a:gd name="connsiteY8" fmla="*/ 2249906 h 5041232"/>
              <a:gd name="connsiteX9" fmla="*/ 240631 w 2394284"/>
              <a:gd name="connsiteY9" fmla="*/ 2358190 h 5041232"/>
              <a:gd name="connsiteX10" fmla="*/ 192505 w 2394284"/>
              <a:gd name="connsiteY10" fmla="*/ 2442411 h 5041232"/>
              <a:gd name="connsiteX11" fmla="*/ 192505 w 2394284"/>
              <a:gd name="connsiteY11" fmla="*/ 2514600 h 5041232"/>
              <a:gd name="connsiteX12" fmla="*/ 24063 w 2394284"/>
              <a:gd name="connsiteY12" fmla="*/ 3056021 h 5041232"/>
              <a:gd name="connsiteX13" fmla="*/ 204537 w 2394284"/>
              <a:gd name="connsiteY13" fmla="*/ 3200400 h 5041232"/>
              <a:gd name="connsiteX14" fmla="*/ 312821 w 2394284"/>
              <a:gd name="connsiteY14" fmla="*/ 3236495 h 5041232"/>
              <a:gd name="connsiteX15" fmla="*/ 156410 w 2394284"/>
              <a:gd name="connsiteY15" fmla="*/ 3501190 h 5041232"/>
              <a:gd name="connsiteX16" fmla="*/ 168442 w 2394284"/>
              <a:gd name="connsiteY16" fmla="*/ 3898232 h 5041232"/>
              <a:gd name="connsiteX17" fmla="*/ 156410 w 2394284"/>
              <a:gd name="connsiteY17" fmla="*/ 4211053 h 5041232"/>
              <a:gd name="connsiteX18" fmla="*/ 348915 w 2394284"/>
              <a:gd name="connsiteY18" fmla="*/ 4668253 h 5041232"/>
              <a:gd name="connsiteX19" fmla="*/ 192505 w 2394284"/>
              <a:gd name="connsiteY19" fmla="*/ 4872790 h 5041232"/>
              <a:gd name="connsiteX20" fmla="*/ 108284 w 2394284"/>
              <a:gd name="connsiteY20" fmla="*/ 5041232 h 5041232"/>
              <a:gd name="connsiteX21" fmla="*/ 360947 w 2394284"/>
              <a:gd name="connsiteY21" fmla="*/ 4944979 h 5041232"/>
              <a:gd name="connsiteX22" fmla="*/ 553452 w 2394284"/>
              <a:gd name="connsiteY22" fmla="*/ 4776537 h 5041232"/>
              <a:gd name="connsiteX23" fmla="*/ 625642 w 2394284"/>
              <a:gd name="connsiteY23" fmla="*/ 4764506 h 5041232"/>
              <a:gd name="connsiteX24" fmla="*/ 721894 w 2394284"/>
              <a:gd name="connsiteY24" fmla="*/ 4680284 h 5041232"/>
              <a:gd name="connsiteX25" fmla="*/ 661737 w 2394284"/>
              <a:gd name="connsiteY25" fmla="*/ 4559969 h 5041232"/>
              <a:gd name="connsiteX26" fmla="*/ 517358 w 2394284"/>
              <a:gd name="connsiteY26" fmla="*/ 4247148 h 5041232"/>
              <a:gd name="connsiteX27" fmla="*/ 529389 w 2394284"/>
              <a:gd name="connsiteY27" fmla="*/ 4126832 h 5041232"/>
              <a:gd name="connsiteX28" fmla="*/ 733926 w 2394284"/>
              <a:gd name="connsiteY28" fmla="*/ 3453063 h 5041232"/>
              <a:gd name="connsiteX29" fmla="*/ 950494 w 2394284"/>
              <a:gd name="connsiteY29" fmla="*/ 2971800 h 5041232"/>
              <a:gd name="connsiteX30" fmla="*/ 1130968 w 2394284"/>
              <a:gd name="connsiteY30" fmla="*/ 3320716 h 5041232"/>
              <a:gd name="connsiteX31" fmla="*/ 1191126 w 2394284"/>
              <a:gd name="connsiteY31" fmla="*/ 3537284 h 5041232"/>
              <a:gd name="connsiteX32" fmla="*/ 1287379 w 2394284"/>
              <a:gd name="connsiteY32" fmla="*/ 3693695 h 5041232"/>
              <a:gd name="connsiteX33" fmla="*/ 1431758 w 2394284"/>
              <a:gd name="connsiteY33" fmla="*/ 3789948 h 5041232"/>
              <a:gd name="connsiteX34" fmla="*/ 1552073 w 2394284"/>
              <a:gd name="connsiteY34" fmla="*/ 4078706 h 5041232"/>
              <a:gd name="connsiteX35" fmla="*/ 1636294 w 2394284"/>
              <a:gd name="connsiteY35" fmla="*/ 4211053 h 5041232"/>
              <a:gd name="connsiteX36" fmla="*/ 1624263 w 2394284"/>
              <a:gd name="connsiteY36" fmla="*/ 4367463 h 5041232"/>
              <a:gd name="connsiteX37" fmla="*/ 1792705 w 2394284"/>
              <a:gd name="connsiteY37" fmla="*/ 4620127 h 5041232"/>
              <a:gd name="connsiteX38" fmla="*/ 1828800 w 2394284"/>
              <a:gd name="connsiteY38" fmla="*/ 4716379 h 5041232"/>
              <a:gd name="connsiteX39" fmla="*/ 1816768 w 2394284"/>
              <a:gd name="connsiteY39" fmla="*/ 4824663 h 5041232"/>
              <a:gd name="connsiteX40" fmla="*/ 1949115 w 2394284"/>
              <a:gd name="connsiteY40" fmla="*/ 4812632 h 5041232"/>
              <a:gd name="connsiteX41" fmla="*/ 1949115 w 2394284"/>
              <a:gd name="connsiteY41" fmla="*/ 4776537 h 5041232"/>
              <a:gd name="connsiteX42" fmla="*/ 2237873 w 2394284"/>
              <a:gd name="connsiteY42" fmla="*/ 4981074 h 5041232"/>
              <a:gd name="connsiteX43" fmla="*/ 2394284 w 2394284"/>
              <a:gd name="connsiteY43" fmla="*/ 4944979 h 5041232"/>
              <a:gd name="connsiteX44" fmla="*/ 2394284 w 2394284"/>
              <a:gd name="connsiteY44" fmla="*/ 4896853 h 5041232"/>
              <a:gd name="connsiteX45" fmla="*/ 2081463 w 2394284"/>
              <a:gd name="connsiteY45" fmla="*/ 4632158 h 5041232"/>
              <a:gd name="connsiteX46" fmla="*/ 2009273 w 2394284"/>
              <a:gd name="connsiteY46" fmla="*/ 4259179 h 5041232"/>
              <a:gd name="connsiteX47" fmla="*/ 1937084 w 2394284"/>
              <a:gd name="connsiteY47" fmla="*/ 3946358 h 5041232"/>
              <a:gd name="connsiteX48" fmla="*/ 1804737 w 2394284"/>
              <a:gd name="connsiteY48" fmla="*/ 3729790 h 5041232"/>
              <a:gd name="connsiteX49" fmla="*/ 1708484 w 2394284"/>
              <a:gd name="connsiteY49" fmla="*/ 3525253 h 5041232"/>
              <a:gd name="connsiteX50" fmla="*/ 1648326 w 2394284"/>
              <a:gd name="connsiteY50" fmla="*/ 3320716 h 5041232"/>
              <a:gd name="connsiteX51" fmla="*/ 1636294 w 2394284"/>
              <a:gd name="connsiteY51" fmla="*/ 2995863 h 5041232"/>
              <a:gd name="connsiteX52" fmla="*/ 1792705 w 2394284"/>
              <a:gd name="connsiteY52" fmla="*/ 2923674 h 5041232"/>
              <a:gd name="connsiteX53" fmla="*/ 1576137 w 2394284"/>
              <a:gd name="connsiteY53" fmla="*/ 2514600 h 5041232"/>
              <a:gd name="connsiteX54" fmla="*/ 1455821 w 2394284"/>
              <a:gd name="connsiteY54" fmla="*/ 2310063 h 5041232"/>
              <a:gd name="connsiteX55" fmla="*/ 1443789 w 2394284"/>
              <a:gd name="connsiteY55" fmla="*/ 2105527 h 5041232"/>
              <a:gd name="connsiteX56" fmla="*/ 1564105 w 2394284"/>
              <a:gd name="connsiteY56" fmla="*/ 2105527 h 5041232"/>
              <a:gd name="connsiteX57" fmla="*/ 1672389 w 2394284"/>
              <a:gd name="connsiteY57" fmla="*/ 1973179 h 5041232"/>
              <a:gd name="connsiteX58" fmla="*/ 1708484 w 2394284"/>
              <a:gd name="connsiteY58" fmla="*/ 1816769 h 5041232"/>
              <a:gd name="connsiteX59" fmla="*/ 1660358 w 2394284"/>
              <a:gd name="connsiteY59" fmla="*/ 1564106 h 5041232"/>
              <a:gd name="connsiteX60" fmla="*/ 1528010 w 2394284"/>
              <a:gd name="connsiteY60" fmla="*/ 1215190 h 5041232"/>
              <a:gd name="connsiteX61" fmla="*/ 1467852 w 2394284"/>
              <a:gd name="connsiteY61" fmla="*/ 1022684 h 5041232"/>
              <a:gd name="connsiteX62" fmla="*/ 1239252 w 2394284"/>
              <a:gd name="connsiteY62" fmla="*/ 914400 h 5041232"/>
              <a:gd name="connsiteX63" fmla="*/ 1118937 w 2394284"/>
              <a:gd name="connsiteY63" fmla="*/ 842211 h 5041232"/>
              <a:gd name="connsiteX64" fmla="*/ 1070810 w 2394284"/>
              <a:gd name="connsiteY64" fmla="*/ 685800 h 5041232"/>
              <a:gd name="connsiteX65" fmla="*/ 1094873 w 2394284"/>
              <a:gd name="connsiteY65" fmla="*/ 589548 h 5041232"/>
              <a:gd name="connsiteX66" fmla="*/ 1143000 w 2394284"/>
              <a:gd name="connsiteY66" fmla="*/ 541421 h 5041232"/>
              <a:gd name="connsiteX67" fmla="*/ 1203158 w 2394284"/>
              <a:gd name="connsiteY67" fmla="*/ 469232 h 5041232"/>
              <a:gd name="connsiteX68" fmla="*/ 1323473 w 2394284"/>
              <a:gd name="connsiteY68" fmla="*/ 433137 h 5041232"/>
              <a:gd name="connsiteX69" fmla="*/ 1407694 w 2394284"/>
              <a:gd name="connsiteY69" fmla="*/ 385011 h 5041232"/>
              <a:gd name="connsiteX70" fmla="*/ 1419726 w 2394284"/>
              <a:gd name="connsiteY70" fmla="*/ 288758 h 5041232"/>
              <a:gd name="connsiteX71" fmla="*/ 1371600 w 2394284"/>
              <a:gd name="connsiteY71" fmla="*/ 288758 h 5041232"/>
              <a:gd name="connsiteX72" fmla="*/ 1263315 w 2394284"/>
              <a:gd name="connsiteY72" fmla="*/ 276727 h 5041232"/>
              <a:gd name="connsiteX73" fmla="*/ 1191126 w 2394284"/>
              <a:gd name="connsiteY73" fmla="*/ 276727 h 5041232"/>
              <a:gd name="connsiteX74" fmla="*/ 1155031 w 2394284"/>
              <a:gd name="connsiteY74" fmla="*/ 240632 h 5041232"/>
              <a:gd name="connsiteX75" fmla="*/ 1179094 w 2394284"/>
              <a:gd name="connsiteY75" fmla="*/ 132348 h 5041232"/>
              <a:gd name="connsiteX76" fmla="*/ 1130968 w 2394284"/>
              <a:gd name="connsiteY76" fmla="*/ 60158 h 5041232"/>
              <a:gd name="connsiteX77" fmla="*/ 1046747 w 2394284"/>
              <a:gd name="connsiteY77" fmla="*/ 24063 h 5041232"/>
              <a:gd name="connsiteX78" fmla="*/ 938463 w 2394284"/>
              <a:gd name="connsiteY78" fmla="*/ 0 h 5041232"/>
              <a:gd name="connsiteX79" fmla="*/ 938463 w 2394284"/>
              <a:gd name="connsiteY79" fmla="*/ 0 h 5041232"/>
              <a:gd name="connsiteX80" fmla="*/ 721894 w 2394284"/>
              <a:gd name="connsiteY80" fmla="*/ 48127 h 5041232"/>
              <a:gd name="connsiteX81" fmla="*/ 721894 w 2394284"/>
              <a:gd name="connsiteY81" fmla="*/ 216569 h 5041232"/>
              <a:gd name="connsiteX82" fmla="*/ 709863 w 2394284"/>
              <a:gd name="connsiteY82" fmla="*/ 216569 h 5041232"/>
              <a:gd name="connsiteX83" fmla="*/ 577515 w 2394284"/>
              <a:gd name="connsiteY83" fmla="*/ 216569 h 5041232"/>
              <a:gd name="connsiteX84" fmla="*/ 481263 w 2394284"/>
              <a:gd name="connsiteY84" fmla="*/ 252663 h 5041232"/>
              <a:gd name="connsiteX85" fmla="*/ 469231 w 2394284"/>
              <a:gd name="connsiteY85" fmla="*/ 288758 h 5041232"/>
              <a:gd name="connsiteX86" fmla="*/ 505326 w 2394284"/>
              <a:gd name="connsiteY86" fmla="*/ 397042 h 5041232"/>
              <a:gd name="connsiteX87" fmla="*/ 625642 w 2394284"/>
              <a:gd name="connsiteY87" fmla="*/ 445169 h 5041232"/>
              <a:gd name="connsiteX88" fmla="*/ 709863 w 2394284"/>
              <a:gd name="connsiteY88" fmla="*/ 481263 h 5041232"/>
              <a:gd name="connsiteX89" fmla="*/ 709863 w 2394284"/>
              <a:gd name="connsiteY89" fmla="*/ 589548 h 5041232"/>
              <a:gd name="connsiteX90" fmla="*/ 661737 w 2394284"/>
              <a:gd name="connsiteY90" fmla="*/ 697832 h 5041232"/>
              <a:gd name="connsiteX91" fmla="*/ 481263 w 2394284"/>
              <a:gd name="connsiteY91" fmla="*/ 842211 h 5041232"/>
              <a:gd name="connsiteX92" fmla="*/ 312821 w 2394284"/>
              <a:gd name="connsiteY92" fmla="*/ 890337 h 5041232"/>
              <a:gd name="connsiteX93" fmla="*/ 216568 w 2394284"/>
              <a:gd name="connsiteY93" fmla="*/ 878306 h 504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394284" h="5041232">
                <a:moveTo>
                  <a:pt x="216568" y="878306"/>
                </a:moveTo>
                <a:lnTo>
                  <a:pt x="96252" y="1203158"/>
                </a:lnTo>
                <a:lnTo>
                  <a:pt x="24063" y="1648327"/>
                </a:lnTo>
                <a:lnTo>
                  <a:pt x="12031" y="1768642"/>
                </a:lnTo>
                <a:lnTo>
                  <a:pt x="0" y="1900990"/>
                </a:lnTo>
                <a:lnTo>
                  <a:pt x="60158" y="2021306"/>
                </a:lnTo>
                <a:lnTo>
                  <a:pt x="204537" y="2081463"/>
                </a:lnTo>
                <a:lnTo>
                  <a:pt x="252663" y="2081463"/>
                </a:lnTo>
                <a:lnTo>
                  <a:pt x="276726" y="2249906"/>
                </a:lnTo>
                <a:lnTo>
                  <a:pt x="240631" y="2358190"/>
                </a:lnTo>
                <a:lnTo>
                  <a:pt x="192505" y="2442411"/>
                </a:lnTo>
                <a:lnTo>
                  <a:pt x="192505" y="2514600"/>
                </a:lnTo>
                <a:lnTo>
                  <a:pt x="24063" y="3056021"/>
                </a:lnTo>
                <a:lnTo>
                  <a:pt x="204537" y="3200400"/>
                </a:lnTo>
                <a:lnTo>
                  <a:pt x="312821" y="3236495"/>
                </a:lnTo>
                <a:lnTo>
                  <a:pt x="156410" y="3501190"/>
                </a:lnTo>
                <a:lnTo>
                  <a:pt x="168442" y="3898232"/>
                </a:lnTo>
                <a:lnTo>
                  <a:pt x="156410" y="4211053"/>
                </a:lnTo>
                <a:lnTo>
                  <a:pt x="348915" y="4668253"/>
                </a:lnTo>
                <a:lnTo>
                  <a:pt x="192505" y="4872790"/>
                </a:lnTo>
                <a:lnTo>
                  <a:pt x="108284" y="5041232"/>
                </a:lnTo>
                <a:lnTo>
                  <a:pt x="360947" y="4944979"/>
                </a:lnTo>
                <a:lnTo>
                  <a:pt x="553452" y="4776537"/>
                </a:lnTo>
                <a:lnTo>
                  <a:pt x="625642" y="4764506"/>
                </a:lnTo>
                <a:lnTo>
                  <a:pt x="721894" y="4680284"/>
                </a:lnTo>
                <a:lnTo>
                  <a:pt x="661737" y="4559969"/>
                </a:lnTo>
                <a:lnTo>
                  <a:pt x="517358" y="4247148"/>
                </a:lnTo>
                <a:lnTo>
                  <a:pt x="529389" y="4126832"/>
                </a:lnTo>
                <a:lnTo>
                  <a:pt x="733926" y="3453063"/>
                </a:lnTo>
                <a:lnTo>
                  <a:pt x="950494" y="2971800"/>
                </a:lnTo>
                <a:lnTo>
                  <a:pt x="1130968" y="3320716"/>
                </a:lnTo>
                <a:lnTo>
                  <a:pt x="1191126" y="3537284"/>
                </a:lnTo>
                <a:lnTo>
                  <a:pt x="1287379" y="3693695"/>
                </a:lnTo>
                <a:lnTo>
                  <a:pt x="1431758" y="3789948"/>
                </a:lnTo>
                <a:lnTo>
                  <a:pt x="1552073" y="4078706"/>
                </a:lnTo>
                <a:lnTo>
                  <a:pt x="1636294" y="4211053"/>
                </a:lnTo>
                <a:lnTo>
                  <a:pt x="1624263" y="4367463"/>
                </a:lnTo>
                <a:lnTo>
                  <a:pt x="1792705" y="4620127"/>
                </a:lnTo>
                <a:lnTo>
                  <a:pt x="1828800" y="4716379"/>
                </a:lnTo>
                <a:lnTo>
                  <a:pt x="1816768" y="4824663"/>
                </a:lnTo>
                <a:lnTo>
                  <a:pt x="1949115" y="4812632"/>
                </a:lnTo>
                <a:lnTo>
                  <a:pt x="1949115" y="4776537"/>
                </a:lnTo>
                <a:lnTo>
                  <a:pt x="2237873" y="4981074"/>
                </a:lnTo>
                <a:lnTo>
                  <a:pt x="2394284" y="4944979"/>
                </a:lnTo>
                <a:lnTo>
                  <a:pt x="2394284" y="4896853"/>
                </a:lnTo>
                <a:lnTo>
                  <a:pt x="2081463" y="4632158"/>
                </a:lnTo>
                <a:lnTo>
                  <a:pt x="2009273" y="4259179"/>
                </a:lnTo>
                <a:lnTo>
                  <a:pt x="1937084" y="3946358"/>
                </a:lnTo>
                <a:lnTo>
                  <a:pt x="1804737" y="3729790"/>
                </a:lnTo>
                <a:lnTo>
                  <a:pt x="1708484" y="3525253"/>
                </a:lnTo>
                <a:lnTo>
                  <a:pt x="1648326" y="3320716"/>
                </a:lnTo>
                <a:lnTo>
                  <a:pt x="1636294" y="2995863"/>
                </a:lnTo>
                <a:lnTo>
                  <a:pt x="1792705" y="2923674"/>
                </a:lnTo>
                <a:lnTo>
                  <a:pt x="1576137" y="2514600"/>
                </a:lnTo>
                <a:lnTo>
                  <a:pt x="1455821" y="2310063"/>
                </a:lnTo>
                <a:lnTo>
                  <a:pt x="1443789" y="2105527"/>
                </a:lnTo>
                <a:lnTo>
                  <a:pt x="1564105" y="2105527"/>
                </a:lnTo>
                <a:lnTo>
                  <a:pt x="1672389" y="1973179"/>
                </a:lnTo>
                <a:lnTo>
                  <a:pt x="1708484" y="1816769"/>
                </a:lnTo>
                <a:lnTo>
                  <a:pt x="1660358" y="1564106"/>
                </a:lnTo>
                <a:lnTo>
                  <a:pt x="1528010" y="1215190"/>
                </a:lnTo>
                <a:lnTo>
                  <a:pt x="1467852" y="1022684"/>
                </a:lnTo>
                <a:lnTo>
                  <a:pt x="1239252" y="914400"/>
                </a:lnTo>
                <a:lnTo>
                  <a:pt x="1118937" y="842211"/>
                </a:lnTo>
                <a:lnTo>
                  <a:pt x="1070810" y="685800"/>
                </a:lnTo>
                <a:lnTo>
                  <a:pt x="1094873" y="589548"/>
                </a:lnTo>
                <a:lnTo>
                  <a:pt x="1143000" y="541421"/>
                </a:lnTo>
                <a:lnTo>
                  <a:pt x="1203158" y="469232"/>
                </a:lnTo>
                <a:lnTo>
                  <a:pt x="1323473" y="433137"/>
                </a:lnTo>
                <a:lnTo>
                  <a:pt x="1407694" y="385011"/>
                </a:lnTo>
                <a:lnTo>
                  <a:pt x="1419726" y="288758"/>
                </a:lnTo>
                <a:lnTo>
                  <a:pt x="1371600" y="288758"/>
                </a:lnTo>
                <a:lnTo>
                  <a:pt x="1263315" y="276727"/>
                </a:lnTo>
                <a:lnTo>
                  <a:pt x="1191126" y="276727"/>
                </a:lnTo>
                <a:lnTo>
                  <a:pt x="1155031" y="240632"/>
                </a:lnTo>
                <a:lnTo>
                  <a:pt x="1179094" y="132348"/>
                </a:lnTo>
                <a:lnTo>
                  <a:pt x="1130968" y="60158"/>
                </a:lnTo>
                <a:lnTo>
                  <a:pt x="1046747" y="24063"/>
                </a:lnTo>
                <a:lnTo>
                  <a:pt x="938463" y="0"/>
                </a:lnTo>
                <a:lnTo>
                  <a:pt x="938463" y="0"/>
                </a:lnTo>
                <a:lnTo>
                  <a:pt x="721894" y="48127"/>
                </a:lnTo>
                <a:lnTo>
                  <a:pt x="721894" y="216569"/>
                </a:lnTo>
                <a:lnTo>
                  <a:pt x="709863" y="216569"/>
                </a:lnTo>
                <a:lnTo>
                  <a:pt x="577515" y="216569"/>
                </a:lnTo>
                <a:lnTo>
                  <a:pt x="481263" y="252663"/>
                </a:lnTo>
                <a:lnTo>
                  <a:pt x="469231" y="288758"/>
                </a:lnTo>
                <a:lnTo>
                  <a:pt x="505326" y="397042"/>
                </a:lnTo>
                <a:lnTo>
                  <a:pt x="625642" y="445169"/>
                </a:lnTo>
                <a:lnTo>
                  <a:pt x="709863" y="481263"/>
                </a:lnTo>
                <a:lnTo>
                  <a:pt x="709863" y="589548"/>
                </a:lnTo>
                <a:lnTo>
                  <a:pt x="661737" y="697832"/>
                </a:lnTo>
                <a:lnTo>
                  <a:pt x="481263" y="842211"/>
                </a:lnTo>
                <a:lnTo>
                  <a:pt x="312821" y="890337"/>
                </a:lnTo>
                <a:lnTo>
                  <a:pt x="216568" y="878306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8EAF200-BCD3-473D-B5C2-ED1576CBA680}"/>
              </a:ext>
            </a:extLst>
          </p:cNvPr>
          <p:cNvSpPr/>
          <p:nvPr/>
        </p:nvSpPr>
        <p:spPr>
          <a:xfrm>
            <a:off x="3255296" y="3102841"/>
            <a:ext cx="1585808" cy="2262143"/>
          </a:xfrm>
          <a:custGeom>
            <a:avLst/>
            <a:gdLst>
              <a:gd name="connsiteX0" fmla="*/ 1359569 w 3946358"/>
              <a:gd name="connsiteY0" fmla="*/ 5558589 h 5558589"/>
              <a:gd name="connsiteX1" fmla="*/ 1359569 w 3946358"/>
              <a:gd name="connsiteY1" fmla="*/ 5474368 h 5558589"/>
              <a:gd name="connsiteX2" fmla="*/ 1840832 w 3946358"/>
              <a:gd name="connsiteY2" fmla="*/ 5546557 h 5558589"/>
              <a:gd name="connsiteX3" fmla="*/ 1780674 w 3946358"/>
              <a:gd name="connsiteY3" fmla="*/ 5197642 h 5558589"/>
              <a:gd name="connsiteX4" fmla="*/ 1768642 w 3946358"/>
              <a:gd name="connsiteY4" fmla="*/ 4944978 h 5558589"/>
              <a:gd name="connsiteX5" fmla="*/ 1792705 w 3946358"/>
              <a:gd name="connsiteY5" fmla="*/ 4656221 h 5558589"/>
              <a:gd name="connsiteX6" fmla="*/ 1780674 w 3946358"/>
              <a:gd name="connsiteY6" fmla="*/ 4451684 h 5558589"/>
              <a:gd name="connsiteX7" fmla="*/ 1816769 w 3946358"/>
              <a:gd name="connsiteY7" fmla="*/ 4319336 h 5558589"/>
              <a:gd name="connsiteX8" fmla="*/ 1828800 w 3946358"/>
              <a:gd name="connsiteY8" fmla="*/ 3982452 h 5558589"/>
              <a:gd name="connsiteX9" fmla="*/ 1816769 w 3946358"/>
              <a:gd name="connsiteY9" fmla="*/ 3838073 h 5558589"/>
              <a:gd name="connsiteX10" fmla="*/ 1816769 w 3946358"/>
              <a:gd name="connsiteY10" fmla="*/ 3729789 h 5558589"/>
              <a:gd name="connsiteX11" fmla="*/ 1804737 w 3946358"/>
              <a:gd name="connsiteY11" fmla="*/ 3585410 h 5558589"/>
              <a:gd name="connsiteX12" fmla="*/ 1792705 w 3946358"/>
              <a:gd name="connsiteY12" fmla="*/ 3477126 h 5558589"/>
              <a:gd name="connsiteX13" fmla="*/ 1828800 w 3946358"/>
              <a:gd name="connsiteY13" fmla="*/ 3429000 h 5558589"/>
              <a:gd name="connsiteX14" fmla="*/ 2009274 w 3946358"/>
              <a:gd name="connsiteY14" fmla="*/ 3705726 h 5558589"/>
              <a:gd name="connsiteX15" fmla="*/ 2117558 w 3946358"/>
              <a:gd name="connsiteY15" fmla="*/ 3814010 h 5558589"/>
              <a:gd name="connsiteX16" fmla="*/ 2177716 w 3946358"/>
              <a:gd name="connsiteY16" fmla="*/ 3910263 h 5558589"/>
              <a:gd name="connsiteX17" fmla="*/ 2273969 w 3946358"/>
              <a:gd name="connsiteY17" fmla="*/ 4259178 h 5558589"/>
              <a:gd name="connsiteX18" fmla="*/ 2370221 w 3946358"/>
              <a:gd name="connsiteY18" fmla="*/ 4535905 h 5558589"/>
              <a:gd name="connsiteX19" fmla="*/ 2322095 w 3946358"/>
              <a:gd name="connsiteY19" fmla="*/ 4764505 h 5558589"/>
              <a:gd name="connsiteX20" fmla="*/ 2346158 w 3946358"/>
              <a:gd name="connsiteY20" fmla="*/ 4884821 h 5558589"/>
              <a:gd name="connsiteX21" fmla="*/ 2406316 w 3946358"/>
              <a:gd name="connsiteY21" fmla="*/ 5005136 h 5558589"/>
              <a:gd name="connsiteX22" fmla="*/ 2442411 w 3946358"/>
              <a:gd name="connsiteY22" fmla="*/ 5101389 h 5558589"/>
              <a:gd name="connsiteX23" fmla="*/ 2466474 w 3946358"/>
              <a:gd name="connsiteY23" fmla="*/ 5149515 h 5558589"/>
              <a:gd name="connsiteX24" fmla="*/ 2490537 w 3946358"/>
              <a:gd name="connsiteY24" fmla="*/ 5281863 h 5558589"/>
              <a:gd name="connsiteX25" fmla="*/ 2526632 w 3946358"/>
              <a:gd name="connsiteY25" fmla="*/ 5354052 h 5558589"/>
              <a:gd name="connsiteX26" fmla="*/ 2707105 w 3946358"/>
              <a:gd name="connsiteY26" fmla="*/ 5329989 h 5558589"/>
              <a:gd name="connsiteX27" fmla="*/ 2803358 w 3946358"/>
              <a:gd name="connsiteY27" fmla="*/ 5257800 h 5558589"/>
              <a:gd name="connsiteX28" fmla="*/ 2755232 w 3946358"/>
              <a:gd name="connsiteY28" fmla="*/ 5161547 h 5558589"/>
              <a:gd name="connsiteX29" fmla="*/ 2719137 w 3946358"/>
              <a:gd name="connsiteY29" fmla="*/ 5041231 h 5558589"/>
              <a:gd name="connsiteX30" fmla="*/ 2731169 w 3946358"/>
              <a:gd name="connsiteY30" fmla="*/ 4969042 h 5558589"/>
              <a:gd name="connsiteX31" fmla="*/ 2791326 w 3946358"/>
              <a:gd name="connsiteY31" fmla="*/ 4957010 h 5558589"/>
              <a:gd name="connsiteX32" fmla="*/ 2863516 w 3946358"/>
              <a:gd name="connsiteY32" fmla="*/ 4957010 h 5558589"/>
              <a:gd name="connsiteX33" fmla="*/ 2755232 w 3946358"/>
              <a:gd name="connsiteY33" fmla="*/ 4896852 h 5558589"/>
              <a:gd name="connsiteX34" fmla="*/ 2767263 w 3946358"/>
              <a:gd name="connsiteY34" fmla="*/ 4716378 h 5558589"/>
              <a:gd name="connsiteX35" fmla="*/ 2743200 w 3946358"/>
              <a:gd name="connsiteY35" fmla="*/ 4355431 h 5558589"/>
              <a:gd name="connsiteX36" fmla="*/ 2803358 w 3946358"/>
              <a:gd name="connsiteY36" fmla="*/ 4186989 h 5558589"/>
              <a:gd name="connsiteX37" fmla="*/ 2743200 w 3946358"/>
              <a:gd name="connsiteY37" fmla="*/ 3934326 h 5558589"/>
              <a:gd name="connsiteX38" fmla="*/ 2707105 w 3946358"/>
              <a:gd name="connsiteY38" fmla="*/ 3717757 h 5558589"/>
              <a:gd name="connsiteX39" fmla="*/ 2683042 w 3946358"/>
              <a:gd name="connsiteY39" fmla="*/ 3489157 h 5558589"/>
              <a:gd name="connsiteX40" fmla="*/ 2646948 w 3946358"/>
              <a:gd name="connsiteY40" fmla="*/ 3356810 h 5558589"/>
              <a:gd name="connsiteX41" fmla="*/ 2574758 w 3946358"/>
              <a:gd name="connsiteY41" fmla="*/ 3212431 h 5558589"/>
              <a:gd name="connsiteX42" fmla="*/ 2562726 w 3946358"/>
              <a:gd name="connsiteY42" fmla="*/ 3043989 h 5558589"/>
              <a:gd name="connsiteX43" fmla="*/ 2562726 w 3946358"/>
              <a:gd name="connsiteY43" fmla="*/ 3043989 h 5558589"/>
              <a:gd name="connsiteX44" fmla="*/ 2767263 w 3946358"/>
              <a:gd name="connsiteY44" fmla="*/ 2755231 h 5558589"/>
              <a:gd name="connsiteX45" fmla="*/ 2815390 w 3946358"/>
              <a:gd name="connsiteY45" fmla="*/ 2719136 h 5558589"/>
              <a:gd name="connsiteX46" fmla="*/ 2887579 w 3946358"/>
              <a:gd name="connsiteY46" fmla="*/ 2923673 h 5558589"/>
              <a:gd name="connsiteX47" fmla="*/ 3007895 w 3946358"/>
              <a:gd name="connsiteY47" fmla="*/ 2923673 h 5558589"/>
              <a:gd name="connsiteX48" fmla="*/ 3080084 w 3946358"/>
              <a:gd name="connsiteY48" fmla="*/ 2995863 h 5558589"/>
              <a:gd name="connsiteX49" fmla="*/ 3140242 w 3946358"/>
              <a:gd name="connsiteY49" fmla="*/ 2923673 h 5558589"/>
              <a:gd name="connsiteX50" fmla="*/ 3200400 w 3946358"/>
              <a:gd name="connsiteY50" fmla="*/ 2887578 h 5558589"/>
              <a:gd name="connsiteX51" fmla="*/ 3320716 w 3946358"/>
              <a:gd name="connsiteY51" fmla="*/ 2995863 h 5558589"/>
              <a:gd name="connsiteX52" fmla="*/ 3441032 w 3946358"/>
              <a:gd name="connsiteY52" fmla="*/ 3043989 h 5558589"/>
              <a:gd name="connsiteX53" fmla="*/ 3525253 w 3946358"/>
              <a:gd name="connsiteY53" fmla="*/ 3128210 h 5558589"/>
              <a:gd name="connsiteX54" fmla="*/ 3621505 w 3946358"/>
              <a:gd name="connsiteY54" fmla="*/ 3140242 h 5558589"/>
              <a:gd name="connsiteX55" fmla="*/ 3705726 w 3946358"/>
              <a:gd name="connsiteY55" fmla="*/ 3080084 h 5558589"/>
              <a:gd name="connsiteX56" fmla="*/ 3777916 w 3946358"/>
              <a:gd name="connsiteY56" fmla="*/ 2971800 h 5558589"/>
              <a:gd name="connsiteX57" fmla="*/ 3826042 w 3946358"/>
              <a:gd name="connsiteY57" fmla="*/ 2995863 h 5558589"/>
              <a:gd name="connsiteX58" fmla="*/ 3826042 w 3946358"/>
              <a:gd name="connsiteY58" fmla="*/ 2995863 h 5558589"/>
              <a:gd name="connsiteX59" fmla="*/ 3946358 w 3946358"/>
              <a:gd name="connsiteY59" fmla="*/ 3080084 h 5558589"/>
              <a:gd name="connsiteX60" fmla="*/ 3946358 w 3946358"/>
              <a:gd name="connsiteY60" fmla="*/ 3080084 h 5558589"/>
              <a:gd name="connsiteX61" fmla="*/ 3910263 w 3946358"/>
              <a:gd name="connsiteY61" fmla="*/ 2983831 h 5558589"/>
              <a:gd name="connsiteX62" fmla="*/ 3801979 w 3946358"/>
              <a:gd name="connsiteY62" fmla="*/ 2923673 h 5558589"/>
              <a:gd name="connsiteX63" fmla="*/ 3753853 w 3946358"/>
              <a:gd name="connsiteY63" fmla="*/ 2875547 h 5558589"/>
              <a:gd name="connsiteX64" fmla="*/ 3669632 w 3946358"/>
              <a:gd name="connsiteY64" fmla="*/ 2803357 h 5558589"/>
              <a:gd name="connsiteX65" fmla="*/ 3573379 w 3946358"/>
              <a:gd name="connsiteY65" fmla="*/ 2767263 h 5558589"/>
              <a:gd name="connsiteX66" fmla="*/ 3489158 w 3946358"/>
              <a:gd name="connsiteY66" fmla="*/ 2767263 h 5558589"/>
              <a:gd name="connsiteX67" fmla="*/ 3453063 w 3946358"/>
              <a:gd name="connsiteY67" fmla="*/ 2731168 h 5558589"/>
              <a:gd name="connsiteX68" fmla="*/ 3320716 w 3946358"/>
              <a:gd name="connsiteY68" fmla="*/ 2671010 h 5558589"/>
              <a:gd name="connsiteX69" fmla="*/ 3308684 w 3946358"/>
              <a:gd name="connsiteY69" fmla="*/ 2502568 h 5558589"/>
              <a:gd name="connsiteX70" fmla="*/ 3248526 w 3946358"/>
              <a:gd name="connsiteY70" fmla="*/ 2454442 h 5558589"/>
              <a:gd name="connsiteX71" fmla="*/ 3200400 w 3946358"/>
              <a:gd name="connsiteY71" fmla="*/ 2418347 h 5558589"/>
              <a:gd name="connsiteX72" fmla="*/ 3043990 w 3946358"/>
              <a:gd name="connsiteY72" fmla="*/ 2045368 h 5558589"/>
              <a:gd name="connsiteX73" fmla="*/ 3007895 w 3946358"/>
              <a:gd name="connsiteY73" fmla="*/ 1973178 h 5558589"/>
              <a:gd name="connsiteX74" fmla="*/ 3068053 w 3946358"/>
              <a:gd name="connsiteY74" fmla="*/ 1888957 h 5558589"/>
              <a:gd name="connsiteX75" fmla="*/ 3031958 w 3946358"/>
              <a:gd name="connsiteY75" fmla="*/ 1816768 h 5558589"/>
              <a:gd name="connsiteX76" fmla="*/ 2827421 w 3946358"/>
              <a:gd name="connsiteY76" fmla="*/ 1419726 h 5558589"/>
              <a:gd name="connsiteX77" fmla="*/ 2755232 w 3946358"/>
              <a:gd name="connsiteY77" fmla="*/ 1335505 h 5558589"/>
              <a:gd name="connsiteX78" fmla="*/ 2719137 w 3946358"/>
              <a:gd name="connsiteY78" fmla="*/ 1335505 h 5558589"/>
              <a:gd name="connsiteX79" fmla="*/ 2658979 w 3946358"/>
              <a:gd name="connsiteY79" fmla="*/ 1155031 h 5558589"/>
              <a:gd name="connsiteX80" fmla="*/ 2550695 w 3946358"/>
              <a:gd name="connsiteY80" fmla="*/ 1094873 h 5558589"/>
              <a:gd name="connsiteX81" fmla="*/ 2430379 w 3946358"/>
              <a:gd name="connsiteY81" fmla="*/ 1022684 h 5558589"/>
              <a:gd name="connsiteX82" fmla="*/ 2298032 w 3946358"/>
              <a:gd name="connsiteY82" fmla="*/ 1022684 h 5558589"/>
              <a:gd name="connsiteX83" fmla="*/ 2249905 w 3946358"/>
              <a:gd name="connsiteY83" fmla="*/ 998621 h 5558589"/>
              <a:gd name="connsiteX84" fmla="*/ 2201779 w 3946358"/>
              <a:gd name="connsiteY84" fmla="*/ 866273 h 5558589"/>
              <a:gd name="connsiteX85" fmla="*/ 2153653 w 3946358"/>
              <a:gd name="connsiteY85" fmla="*/ 806115 h 5558589"/>
              <a:gd name="connsiteX86" fmla="*/ 2105526 w 3946358"/>
              <a:gd name="connsiteY86" fmla="*/ 782052 h 5558589"/>
              <a:gd name="connsiteX87" fmla="*/ 2177716 w 3946358"/>
              <a:gd name="connsiteY87" fmla="*/ 625642 h 5558589"/>
              <a:gd name="connsiteX88" fmla="*/ 2213811 w 3946358"/>
              <a:gd name="connsiteY88" fmla="*/ 553452 h 5558589"/>
              <a:gd name="connsiteX89" fmla="*/ 2213811 w 3946358"/>
              <a:gd name="connsiteY89" fmla="*/ 481263 h 5558589"/>
              <a:gd name="connsiteX90" fmla="*/ 2237874 w 3946358"/>
              <a:gd name="connsiteY90" fmla="*/ 445168 h 5558589"/>
              <a:gd name="connsiteX91" fmla="*/ 2430379 w 3946358"/>
              <a:gd name="connsiteY91" fmla="*/ 445168 h 5558589"/>
              <a:gd name="connsiteX92" fmla="*/ 2466474 w 3946358"/>
              <a:gd name="connsiteY92" fmla="*/ 409073 h 5558589"/>
              <a:gd name="connsiteX93" fmla="*/ 2454442 w 3946358"/>
              <a:gd name="connsiteY93" fmla="*/ 397042 h 5558589"/>
              <a:gd name="connsiteX94" fmla="*/ 2382253 w 3946358"/>
              <a:gd name="connsiteY94" fmla="*/ 372978 h 5558589"/>
              <a:gd name="connsiteX95" fmla="*/ 2189748 w 3946358"/>
              <a:gd name="connsiteY95" fmla="*/ 336884 h 5558589"/>
              <a:gd name="connsiteX96" fmla="*/ 2225842 w 3946358"/>
              <a:gd name="connsiteY96" fmla="*/ 180473 h 5558589"/>
              <a:gd name="connsiteX97" fmla="*/ 2189748 w 3946358"/>
              <a:gd name="connsiteY97" fmla="*/ 72189 h 5558589"/>
              <a:gd name="connsiteX98" fmla="*/ 1973179 w 3946358"/>
              <a:gd name="connsiteY98" fmla="*/ 12031 h 5558589"/>
              <a:gd name="connsiteX99" fmla="*/ 1937084 w 3946358"/>
              <a:gd name="connsiteY99" fmla="*/ 0 h 5558589"/>
              <a:gd name="connsiteX100" fmla="*/ 1840832 w 3946358"/>
              <a:gd name="connsiteY100" fmla="*/ 24063 h 5558589"/>
              <a:gd name="connsiteX101" fmla="*/ 1660358 w 3946358"/>
              <a:gd name="connsiteY101" fmla="*/ 72189 h 5558589"/>
              <a:gd name="connsiteX102" fmla="*/ 1660358 w 3946358"/>
              <a:gd name="connsiteY102" fmla="*/ 276726 h 5558589"/>
              <a:gd name="connsiteX103" fmla="*/ 1528011 w 3946358"/>
              <a:gd name="connsiteY103" fmla="*/ 276726 h 5558589"/>
              <a:gd name="connsiteX104" fmla="*/ 1419726 w 3946358"/>
              <a:gd name="connsiteY104" fmla="*/ 288757 h 5558589"/>
              <a:gd name="connsiteX105" fmla="*/ 1335505 w 3946358"/>
              <a:gd name="connsiteY105" fmla="*/ 324852 h 5558589"/>
              <a:gd name="connsiteX106" fmla="*/ 1407695 w 3946358"/>
              <a:gd name="connsiteY106" fmla="*/ 421105 h 5558589"/>
              <a:gd name="connsiteX107" fmla="*/ 1467853 w 3946358"/>
              <a:gd name="connsiteY107" fmla="*/ 469231 h 5558589"/>
              <a:gd name="connsiteX108" fmla="*/ 1588169 w 3946358"/>
              <a:gd name="connsiteY108" fmla="*/ 481263 h 5558589"/>
              <a:gd name="connsiteX109" fmla="*/ 1612232 w 3946358"/>
              <a:gd name="connsiteY109" fmla="*/ 625642 h 5558589"/>
              <a:gd name="connsiteX110" fmla="*/ 1612232 w 3946358"/>
              <a:gd name="connsiteY110" fmla="*/ 625642 h 5558589"/>
              <a:gd name="connsiteX111" fmla="*/ 1708484 w 3946358"/>
              <a:gd name="connsiteY111" fmla="*/ 866273 h 5558589"/>
              <a:gd name="connsiteX112" fmla="*/ 1684421 w 3946358"/>
              <a:gd name="connsiteY112" fmla="*/ 914400 h 5558589"/>
              <a:gd name="connsiteX113" fmla="*/ 1624263 w 3946358"/>
              <a:gd name="connsiteY113" fmla="*/ 902368 h 5558589"/>
              <a:gd name="connsiteX114" fmla="*/ 1540042 w 3946358"/>
              <a:gd name="connsiteY114" fmla="*/ 866273 h 5558589"/>
              <a:gd name="connsiteX115" fmla="*/ 1515979 w 3946358"/>
              <a:gd name="connsiteY115" fmla="*/ 950494 h 5558589"/>
              <a:gd name="connsiteX116" fmla="*/ 1564105 w 3946358"/>
              <a:gd name="connsiteY116" fmla="*/ 1010652 h 5558589"/>
              <a:gd name="connsiteX117" fmla="*/ 1431758 w 3946358"/>
              <a:gd name="connsiteY117" fmla="*/ 1058778 h 5558589"/>
              <a:gd name="connsiteX118" fmla="*/ 1299411 w 3946358"/>
              <a:gd name="connsiteY118" fmla="*/ 1106905 h 5558589"/>
              <a:gd name="connsiteX119" fmla="*/ 1299411 w 3946358"/>
              <a:gd name="connsiteY119" fmla="*/ 1106905 h 5558589"/>
              <a:gd name="connsiteX120" fmla="*/ 1094874 w 3946358"/>
              <a:gd name="connsiteY120" fmla="*/ 1359568 h 5558589"/>
              <a:gd name="connsiteX121" fmla="*/ 1010653 w 3946358"/>
              <a:gd name="connsiteY121" fmla="*/ 1515978 h 5558589"/>
              <a:gd name="connsiteX122" fmla="*/ 830179 w 3946358"/>
              <a:gd name="connsiteY122" fmla="*/ 1660357 h 5558589"/>
              <a:gd name="connsiteX123" fmla="*/ 782053 w 3946358"/>
              <a:gd name="connsiteY123" fmla="*/ 1852863 h 5558589"/>
              <a:gd name="connsiteX124" fmla="*/ 709863 w 3946358"/>
              <a:gd name="connsiteY124" fmla="*/ 2009273 h 5558589"/>
              <a:gd name="connsiteX125" fmla="*/ 649705 w 3946358"/>
              <a:gd name="connsiteY125" fmla="*/ 2225842 h 5558589"/>
              <a:gd name="connsiteX126" fmla="*/ 589548 w 3946358"/>
              <a:gd name="connsiteY126" fmla="*/ 2358189 h 5558589"/>
              <a:gd name="connsiteX127" fmla="*/ 493295 w 3946358"/>
              <a:gd name="connsiteY127" fmla="*/ 2622884 h 5558589"/>
              <a:gd name="connsiteX128" fmla="*/ 421105 w 3946358"/>
              <a:gd name="connsiteY128" fmla="*/ 2839452 h 5558589"/>
              <a:gd name="connsiteX129" fmla="*/ 385011 w 3946358"/>
              <a:gd name="connsiteY129" fmla="*/ 3080084 h 5558589"/>
              <a:gd name="connsiteX130" fmla="*/ 324853 w 3946358"/>
              <a:gd name="connsiteY130" fmla="*/ 3332747 h 5558589"/>
              <a:gd name="connsiteX131" fmla="*/ 300790 w 3946358"/>
              <a:gd name="connsiteY131" fmla="*/ 3513221 h 5558589"/>
              <a:gd name="connsiteX132" fmla="*/ 192505 w 3946358"/>
              <a:gd name="connsiteY132" fmla="*/ 3838073 h 5558589"/>
              <a:gd name="connsiteX133" fmla="*/ 60158 w 3946358"/>
              <a:gd name="connsiteY133" fmla="*/ 4042610 h 5558589"/>
              <a:gd name="connsiteX134" fmla="*/ 0 w 3946358"/>
              <a:gd name="connsiteY134" fmla="*/ 4199021 h 5558589"/>
              <a:gd name="connsiteX135" fmla="*/ 96253 w 3946358"/>
              <a:gd name="connsiteY135" fmla="*/ 4427621 h 5558589"/>
              <a:gd name="connsiteX136" fmla="*/ 108284 w 3946358"/>
              <a:gd name="connsiteY136" fmla="*/ 4644189 h 5558589"/>
              <a:gd name="connsiteX137" fmla="*/ 336884 w 3946358"/>
              <a:gd name="connsiteY137" fmla="*/ 4523873 h 5558589"/>
              <a:gd name="connsiteX138" fmla="*/ 433137 w 3946358"/>
              <a:gd name="connsiteY138" fmla="*/ 4451684 h 5558589"/>
              <a:gd name="connsiteX139" fmla="*/ 601579 w 3946358"/>
              <a:gd name="connsiteY139" fmla="*/ 4307305 h 5558589"/>
              <a:gd name="connsiteX140" fmla="*/ 770021 w 3946358"/>
              <a:gd name="connsiteY140" fmla="*/ 4126831 h 5558589"/>
              <a:gd name="connsiteX141" fmla="*/ 914400 w 3946358"/>
              <a:gd name="connsiteY141" fmla="*/ 4042610 h 5558589"/>
              <a:gd name="connsiteX142" fmla="*/ 1106905 w 3946358"/>
              <a:gd name="connsiteY142" fmla="*/ 3970421 h 5558589"/>
              <a:gd name="connsiteX143" fmla="*/ 1143000 w 3946358"/>
              <a:gd name="connsiteY143" fmla="*/ 3898231 h 5558589"/>
              <a:gd name="connsiteX144" fmla="*/ 1191126 w 3946358"/>
              <a:gd name="connsiteY144" fmla="*/ 3801978 h 5558589"/>
              <a:gd name="connsiteX145" fmla="*/ 1251284 w 3946358"/>
              <a:gd name="connsiteY145" fmla="*/ 4403557 h 5558589"/>
              <a:gd name="connsiteX146" fmla="*/ 1275348 w 3946358"/>
              <a:gd name="connsiteY146" fmla="*/ 4716378 h 5558589"/>
              <a:gd name="connsiteX147" fmla="*/ 1335505 w 3946358"/>
              <a:gd name="connsiteY147" fmla="*/ 4969042 h 5558589"/>
              <a:gd name="connsiteX148" fmla="*/ 1311442 w 3946358"/>
              <a:gd name="connsiteY148" fmla="*/ 5221705 h 5558589"/>
              <a:gd name="connsiteX149" fmla="*/ 1335505 w 3946358"/>
              <a:gd name="connsiteY149" fmla="*/ 5414210 h 5558589"/>
              <a:gd name="connsiteX150" fmla="*/ 1359569 w 3946358"/>
              <a:gd name="connsiteY150" fmla="*/ 5558589 h 555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946358" h="5558589">
                <a:moveTo>
                  <a:pt x="1359569" y="5558589"/>
                </a:moveTo>
                <a:lnTo>
                  <a:pt x="1359569" y="5474368"/>
                </a:lnTo>
                <a:lnTo>
                  <a:pt x="1840832" y="5546557"/>
                </a:lnTo>
                <a:lnTo>
                  <a:pt x="1780674" y="5197642"/>
                </a:lnTo>
                <a:lnTo>
                  <a:pt x="1768642" y="4944978"/>
                </a:lnTo>
                <a:lnTo>
                  <a:pt x="1792705" y="4656221"/>
                </a:lnTo>
                <a:lnTo>
                  <a:pt x="1780674" y="4451684"/>
                </a:lnTo>
                <a:lnTo>
                  <a:pt x="1816769" y="4319336"/>
                </a:lnTo>
                <a:lnTo>
                  <a:pt x="1828800" y="3982452"/>
                </a:lnTo>
                <a:lnTo>
                  <a:pt x="1816769" y="3838073"/>
                </a:lnTo>
                <a:lnTo>
                  <a:pt x="1816769" y="3729789"/>
                </a:lnTo>
                <a:lnTo>
                  <a:pt x="1804737" y="3585410"/>
                </a:lnTo>
                <a:lnTo>
                  <a:pt x="1792705" y="3477126"/>
                </a:lnTo>
                <a:lnTo>
                  <a:pt x="1828800" y="3429000"/>
                </a:lnTo>
                <a:lnTo>
                  <a:pt x="2009274" y="3705726"/>
                </a:lnTo>
                <a:lnTo>
                  <a:pt x="2117558" y="3814010"/>
                </a:lnTo>
                <a:lnTo>
                  <a:pt x="2177716" y="3910263"/>
                </a:lnTo>
                <a:lnTo>
                  <a:pt x="2273969" y="4259178"/>
                </a:lnTo>
                <a:lnTo>
                  <a:pt x="2370221" y="4535905"/>
                </a:lnTo>
                <a:lnTo>
                  <a:pt x="2322095" y="4764505"/>
                </a:lnTo>
                <a:lnTo>
                  <a:pt x="2346158" y="4884821"/>
                </a:lnTo>
                <a:lnTo>
                  <a:pt x="2406316" y="5005136"/>
                </a:lnTo>
                <a:lnTo>
                  <a:pt x="2442411" y="5101389"/>
                </a:lnTo>
                <a:lnTo>
                  <a:pt x="2466474" y="5149515"/>
                </a:lnTo>
                <a:lnTo>
                  <a:pt x="2490537" y="5281863"/>
                </a:lnTo>
                <a:lnTo>
                  <a:pt x="2526632" y="5354052"/>
                </a:lnTo>
                <a:lnTo>
                  <a:pt x="2707105" y="5329989"/>
                </a:lnTo>
                <a:lnTo>
                  <a:pt x="2803358" y="5257800"/>
                </a:lnTo>
                <a:lnTo>
                  <a:pt x="2755232" y="5161547"/>
                </a:lnTo>
                <a:lnTo>
                  <a:pt x="2719137" y="5041231"/>
                </a:lnTo>
                <a:lnTo>
                  <a:pt x="2731169" y="4969042"/>
                </a:lnTo>
                <a:lnTo>
                  <a:pt x="2791326" y="4957010"/>
                </a:lnTo>
                <a:lnTo>
                  <a:pt x="2863516" y="4957010"/>
                </a:lnTo>
                <a:lnTo>
                  <a:pt x="2755232" y="4896852"/>
                </a:lnTo>
                <a:lnTo>
                  <a:pt x="2767263" y="4716378"/>
                </a:lnTo>
                <a:lnTo>
                  <a:pt x="2743200" y="4355431"/>
                </a:lnTo>
                <a:lnTo>
                  <a:pt x="2803358" y="4186989"/>
                </a:lnTo>
                <a:lnTo>
                  <a:pt x="2743200" y="3934326"/>
                </a:lnTo>
                <a:lnTo>
                  <a:pt x="2707105" y="3717757"/>
                </a:lnTo>
                <a:lnTo>
                  <a:pt x="2683042" y="3489157"/>
                </a:lnTo>
                <a:lnTo>
                  <a:pt x="2646948" y="3356810"/>
                </a:lnTo>
                <a:lnTo>
                  <a:pt x="2574758" y="3212431"/>
                </a:lnTo>
                <a:lnTo>
                  <a:pt x="2562726" y="3043989"/>
                </a:lnTo>
                <a:lnTo>
                  <a:pt x="2562726" y="3043989"/>
                </a:lnTo>
                <a:lnTo>
                  <a:pt x="2767263" y="2755231"/>
                </a:lnTo>
                <a:lnTo>
                  <a:pt x="2815390" y="2719136"/>
                </a:lnTo>
                <a:lnTo>
                  <a:pt x="2887579" y="2923673"/>
                </a:lnTo>
                <a:lnTo>
                  <a:pt x="3007895" y="2923673"/>
                </a:lnTo>
                <a:lnTo>
                  <a:pt x="3080084" y="2995863"/>
                </a:lnTo>
                <a:lnTo>
                  <a:pt x="3140242" y="2923673"/>
                </a:lnTo>
                <a:lnTo>
                  <a:pt x="3200400" y="2887578"/>
                </a:lnTo>
                <a:lnTo>
                  <a:pt x="3320716" y="2995863"/>
                </a:lnTo>
                <a:lnTo>
                  <a:pt x="3441032" y="3043989"/>
                </a:lnTo>
                <a:lnTo>
                  <a:pt x="3525253" y="3128210"/>
                </a:lnTo>
                <a:lnTo>
                  <a:pt x="3621505" y="3140242"/>
                </a:lnTo>
                <a:lnTo>
                  <a:pt x="3705726" y="3080084"/>
                </a:lnTo>
                <a:lnTo>
                  <a:pt x="3777916" y="2971800"/>
                </a:lnTo>
                <a:lnTo>
                  <a:pt x="3826042" y="2995863"/>
                </a:lnTo>
                <a:lnTo>
                  <a:pt x="3826042" y="2995863"/>
                </a:lnTo>
                <a:lnTo>
                  <a:pt x="3946358" y="3080084"/>
                </a:lnTo>
                <a:lnTo>
                  <a:pt x="3946358" y="3080084"/>
                </a:lnTo>
                <a:lnTo>
                  <a:pt x="3910263" y="2983831"/>
                </a:lnTo>
                <a:lnTo>
                  <a:pt x="3801979" y="2923673"/>
                </a:lnTo>
                <a:lnTo>
                  <a:pt x="3753853" y="2875547"/>
                </a:lnTo>
                <a:lnTo>
                  <a:pt x="3669632" y="2803357"/>
                </a:lnTo>
                <a:lnTo>
                  <a:pt x="3573379" y="2767263"/>
                </a:lnTo>
                <a:lnTo>
                  <a:pt x="3489158" y="2767263"/>
                </a:lnTo>
                <a:lnTo>
                  <a:pt x="3453063" y="2731168"/>
                </a:lnTo>
                <a:lnTo>
                  <a:pt x="3320716" y="2671010"/>
                </a:lnTo>
                <a:lnTo>
                  <a:pt x="3308684" y="2502568"/>
                </a:lnTo>
                <a:lnTo>
                  <a:pt x="3248526" y="2454442"/>
                </a:lnTo>
                <a:lnTo>
                  <a:pt x="3200400" y="2418347"/>
                </a:lnTo>
                <a:lnTo>
                  <a:pt x="3043990" y="2045368"/>
                </a:lnTo>
                <a:lnTo>
                  <a:pt x="3007895" y="1973178"/>
                </a:lnTo>
                <a:lnTo>
                  <a:pt x="3068053" y="1888957"/>
                </a:lnTo>
                <a:lnTo>
                  <a:pt x="3031958" y="1816768"/>
                </a:lnTo>
                <a:lnTo>
                  <a:pt x="2827421" y="1419726"/>
                </a:lnTo>
                <a:lnTo>
                  <a:pt x="2755232" y="1335505"/>
                </a:lnTo>
                <a:lnTo>
                  <a:pt x="2719137" y="1335505"/>
                </a:lnTo>
                <a:lnTo>
                  <a:pt x="2658979" y="1155031"/>
                </a:lnTo>
                <a:lnTo>
                  <a:pt x="2550695" y="1094873"/>
                </a:lnTo>
                <a:lnTo>
                  <a:pt x="2430379" y="1022684"/>
                </a:lnTo>
                <a:lnTo>
                  <a:pt x="2298032" y="1022684"/>
                </a:lnTo>
                <a:lnTo>
                  <a:pt x="2249905" y="998621"/>
                </a:lnTo>
                <a:lnTo>
                  <a:pt x="2201779" y="866273"/>
                </a:lnTo>
                <a:lnTo>
                  <a:pt x="2153653" y="806115"/>
                </a:lnTo>
                <a:lnTo>
                  <a:pt x="2105526" y="782052"/>
                </a:lnTo>
                <a:lnTo>
                  <a:pt x="2177716" y="625642"/>
                </a:lnTo>
                <a:lnTo>
                  <a:pt x="2213811" y="553452"/>
                </a:lnTo>
                <a:lnTo>
                  <a:pt x="2213811" y="481263"/>
                </a:lnTo>
                <a:lnTo>
                  <a:pt x="2237874" y="445168"/>
                </a:lnTo>
                <a:lnTo>
                  <a:pt x="2430379" y="445168"/>
                </a:lnTo>
                <a:lnTo>
                  <a:pt x="2466474" y="409073"/>
                </a:lnTo>
                <a:lnTo>
                  <a:pt x="2454442" y="397042"/>
                </a:lnTo>
                <a:lnTo>
                  <a:pt x="2382253" y="372978"/>
                </a:lnTo>
                <a:lnTo>
                  <a:pt x="2189748" y="336884"/>
                </a:lnTo>
                <a:lnTo>
                  <a:pt x="2225842" y="180473"/>
                </a:lnTo>
                <a:lnTo>
                  <a:pt x="2189748" y="72189"/>
                </a:lnTo>
                <a:lnTo>
                  <a:pt x="1973179" y="12031"/>
                </a:lnTo>
                <a:lnTo>
                  <a:pt x="1937084" y="0"/>
                </a:lnTo>
                <a:lnTo>
                  <a:pt x="1840832" y="24063"/>
                </a:lnTo>
                <a:lnTo>
                  <a:pt x="1660358" y="72189"/>
                </a:lnTo>
                <a:lnTo>
                  <a:pt x="1660358" y="276726"/>
                </a:lnTo>
                <a:lnTo>
                  <a:pt x="1528011" y="276726"/>
                </a:lnTo>
                <a:lnTo>
                  <a:pt x="1419726" y="288757"/>
                </a:lnTo>
                <a:lnTo>
                  <a:pt x="1335505" y="324852"/>
                </a:lnTo>
                <a:lnTo>
                  <a:pt x="1407695" y="421105"/>
                </a:lnTo>
                <a:lnTo>
                  <a:pt x="1467853" y="469231"/>
                </a:lnTo>
                <a:lnTo>
                  <a:pt x="1588169" y="481263"/>
                </a:lnTo>
                <a:lnTo>
                  <a:pt x="1612232" y="625642"/>
                </a:lnTo>
                <a:lnTo>
                  <a:pt x="1612232" y="625642"/>
                </a:lnTo>
                <a:lnTo>
                  <a:pt x="1708484" y="866273"/>
                </a:lnTo>
                <a:lnTo>
                  <a:pt x="1684421" y="914400"/>
                </a:lnTo>
                <a:lnTo>
                  <a:pt x="1624263" y="902368"/>
                </a:lnTo>
                <a:lnTo>
                  <a:pt x="1540042" y="866273"/>
                </a:lnTo>
                <a:lnTo>
                  <a:pt x="1515979" y="950494"/>
                </a:lnTo>
                <a:lnTo>
                  <a:pt x="1564105" y="1010652"/>
                </a:lnTo>
                <a:lnTo>
                  <a:pt x="1431758" y="1058778"/>
                </a:lnTo>
                <a:lnTo>
                  <a:pt x="1299411" y="1106905"/>
                </a:lnTo>
                <a:lnTo>
                  <a:pt x="1299411" y="1106905"/>
                </a:lnTo>
                <a:lnTo>
                  <a:pt x="1094874" y="1359568"/>
                </a:lnTo>
                <a:lnTo>
                  <a:pt x="1010653" y="1515978"/>
                </a:lnTo>
                <a:lnTo>
                  <a:pt x="830179" y="1660357"/>
                </a:lnTo>
                <a:lnTo>
                  <a:pt x="782053" y="1852863"/>
                </a:lnTo>
                <a:lnTo>
                  <a:pt x="709863" y="2009273"/>
                </a:lnTo>
                <a:lnTo>
                  <a:pt x="649705" y="2225842"/>
                </a:lnTo>
                <a:lnTo>
                  <a:pt x="589548" y="2358189"/>
                </a:lnTo>
                <a:lnTo>
                  <a:pt x="493295" y="2622884"/>
                </a:lnTo>
                <a:lnTo>
                  <a:pt x="421105" y="2839452"/>
                </a:lnTo>
                <a:lnTo>
                  <a:pt x="385011" y="3080084"/>
                </a:lnTo>
                <a:lnTo>
                  <a:pt x="324853" y="3332747"/>
                </a:lnTo>
                <a:lnTo>
                  <a:pt x="300790" y="3513221"/>
                </a:lnTo>
                <a:lnTo>
                  <a:pt x="192505" y="3838073"/>
                </a:lnTo>
                <a:lnTo>
                  <a:pt x="60158" y="4042610"/>
                </a:lnTo>
                <a:lnTo>
                  <a:pt x="0" y="4199021"/>
                </a:lnTo>
                <a:lnTo>
                  <a:pt x="96253" y="4427621"/>
                </a:lnTo>
                <a:lnTo>
                  <a:pt x="108284" y="4644189"/>
                </a:lnTo>
                <a:lnTo>
                  <a:pt x="336884" y="4523873"/>
                </a:lnTo>
                <a:lnTo>
                  <a:pt x="433137" y="4451684"/>
                </a:lnTo>
                <a:lnTo>
                  <a:pt x="601579" y="4307305"/>
                </a:lnTo>
                <a:lnTo>
                  <a:pt x="770021" y="4126831"/>
                </a:lnTo>
                <a:lnTo>
                  <a:pt x="914400" y="4042610"/>
                </a:lnTo>
                <a:lnTo>
                  <a:pt x="1106905" y="3970421"/>
                </a:lnTo>
                <a:lnTo>
                  <a:pt x="1143000" y="3898231"/>
                </a:lnTo>
                <a:lnTo>
                  <a:pt x="1191126" y="3801978"/>
                </a:lnTo>
                <a:lnTo>
                  <a:pt x="1251284" y="4403557"/>
                </a:lnTo>
                <a:lnTo>
                  <a:pt x="1275348" y="4716378"/>
                </a:lnTo>
                <a:lnTo>
                  <a:pt x="1335505" y="4969042"/>
                </a:lnTo>
                <a:lnTo>
                  <a:pt x="1311442" y="5221705"/>
                </a:lnTo>
                <a:lnTo>
                  <a:pt x="1335505" y="5414210"/>
                </a:lnTo>
                <a:lnTo>
                  <a:pt x="1359569" y="5558589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3996858-BB1A-483A-97F7-DE3054B356B7}"/>
              </a:ext>
            </a:extLst>
          </p:cNvPr>
          <p:cNvSpPr/>
          <p:nvPr/>
        </p:nvSpPr>
        <p:spPr>
          <a:xfrm>
            <a:off x="5311060" y="2706402"/>
            <a:ext cx="1445599" cy="2066285"/>
          </a:xfrm>
          <a:custGeom>
            <a:avLst/>
            <a:gdLst>
              <a:gd name="connsiteX0" fmla="*/ 0 w 3597442"/>
              <a:gd name="connsiteY0" fmla="*/ 4632157 h 5077326"/>
              <a:gd name="connsiteX1" fmla="*/ 180473 w 3597442"/>
              <a:gd name="connsiteY1" fmla="*/ 4644189 h 5077326"/>
              <a:gd name="connsiteX2" fmla="*/ 204537 w 3597442"/>
              <a:gd name="connsiteY2" fmla="*/ 4776536 h 5077326"/>
              <a:gd name="connsiteX3" fmla="*/ 192505 w 3597442"/>
              <a:gd name="connsiteY3" fmla="*/ 4920915 h 5077326"/>
              <a:gd name="connsiteX4" fmla="*/ 252663 w 3597442"/>
              <a:gd name="connsiteY4" fmla="*/ 5029200 h 5077326"/>
              <a:gd name="connsiteX5" fmla="*/ 409073 w 3597442"/>
              <a:gd name="connsiteY5" fmla="*/ 5065294 h 5077326"/>
              <a:gd name="connsiteX6" fmla="*/ 505326 w 3597442"/>
              <a:gd name="connsiteY6" fmla="*/ 5077326 h 5077326"/>
              <a:gd name="connsiteX7" fmla="*/ 493294 w 3597442"/>
              <a:gd name="connsiteY7" fmla="*/ 4969042 h 5077326"/>
              <a:gd name="connsiteX8" fmla="*/ 481263 w 3597442"/>
              <a:gd name="connsiteY8" fmla="*/ 4872789 h 5077326"/>
              <a:gd name="connsiteX9" fmla="*/ 505326 w 3597442"/>
              <a:gd name="connsiteY9" fmla="*/ 4788568 h 5077326"/>
              <a:gd name="connsiteX10" fmla="*/ 529389 w 3597442"/>
              <a:gd name="connsiteY10" fmla="*/ 4740442 h 5077326"/>
              <a:gd name="connsiteX11" fmla="*/ 565484 w 3597442"/>
              <a:gd name="connsiteY11" fmla="*/ 4740442 h 5077326"/>
              <a:gd name="connsiteX12" fmla="*/ 661737 w 3597442"/>
              <a:gd name="connsiteY12" fmla="*/ 4559968 h 5077326"/>
              <a:gd name="connsiteX13" fmla="*/ 794084 w 3597442"/>
              <a:gd name="connsiteY13" fmla="*/ 4223084 h 5077326"/>
              <a:gd name="connsiteX14" fmla="*/ 902368 w 3597442"/>
              <a:gd name="connsiteY14" fmla="*/ 3838073 h 5077326"/>
              <a:gd name="connsiteX15" fmla="*/ 1022684 w 3597442"/>
              <a:gd name="connsiteY15" fmla="*/ 3717757 h 5077326"/>
              <a:gd name="connsiteX16" fmla="*/ 1094873 w 3597442"/>
              <a:gd name="connsiteY16" fmla="*/ 3645568 h 5077326"/>
              <a:gd name="connsiteX17" fmla="*/ 1203158 w 3597442"/>
              <a:gd name="connsiteY17" fmla="*/ 3416968 h 5077326"/>
              <a:gd name="connsiteX18" fmla="*/ 1251284 w 3597442"/>
              <a:gd name="connsiteY18" fmla="*/ 3152273 h 5077326"/>
              <a:gd name="connsiteX19" fmla="*/ 1251284 w 3597442"/>
              <a:gd name="connsiteY19" fmla="*/ 3031957 h 5077326"/>
              <a:gd name="connsiteX20" fmla="*/ 1371600 w 3597442"/>
              <a:gd name="connsiteY20" fmla="*/ 2887579 h 5077326"/>
              <a:gd name="connsiteX21" fmla="*/ 1576137 w 3597442"/>
              <a:gd name="connsiteY21" fmla="*/ 3152273 h 5077326"/>
              <a:gd name="connsiteX22" fmla="*/ 1925052 w 3597442"/>
              <a:gd name="connsiteY22" fmla="*/ 3380873 h 5077326"/>
              <a:gd name="connsiteX23" fmla="*/ 2093494 w 3597442"/>
              <a:gd name="connsiteY23" fmla="*/ 3525252 h 5077326"/>
              <a:gd name="connsiteX24" fmla="*/ 1985210 w 3597442"/>
              <a:gd name="connsiteY24" fmla="*/ 3717757 h 5077326"/>
              <a:gd name="connsiteX25" fmla="*/ 1900989 w 3597442"/>
              <a:gd name="connsiteY25" fmla="*/ 3922294 h 5077326"/>
              <a:gd name="connsiteX26" fmla="*/ 1900989 w 3597442"/>
              <a:gd name="connsiteY26" fmla="*/ 4138863 h 5077326"/>
              <a:gd name="connsiteX27" fmla="*/ 1925052 w 3597442"/>
              <a:gd name="connsiteY27" fmla="*/ 4343400 h 5077326"/>
              <a:gd name="connsiteX28" fmla="*/ 1913021 w 3597442"/>
              <a:gd name="connsiteY28" fmla="*/ 4403557 h 5077326"/>
              <a:gd name="connsiteX29" fmla="*/ 1828800 w 3597442"/>
              <a:gd name="connsiteY29" fmla="*/ 4403557 h 5077326"/>
              <a:gd name="connsiteX30" fmla="*/ 1913021 w 3597442"/>
              <a:gd name="connsiteY30" fmla="*/ 4463715 h 5077326"/>
              <a:gd name="connsiteX31" fmla="*/ 1997242 w 3597442"/>
              <a:gd name="connsiteY31" fmla="*/ 4523873 h 5077326"/>
              <a:gd name="connsiteX32" fmla="*/ 2105526 w 3597442"/>
              <a:gd name="connsiteY32" fmla="*/ 4523873 h 5077326"/>
              <a:gd name="connsiteX33" fmla="*/ 2165684 w 3597442"/>
              <a:gd name="connsiteY33" fmla="*/ 4511842 h 5077326"/>
              <a:gd name="connsiteX34" fmla="*/ 2370221 w 3597442"/>
              <a:gd name="connsiteY34" fmla="*/ 4632157 h 5077326"/>
              <a:gd name="connsiteX35" fmla="*/ 2538663 w 3597442"/>
              <a:gd name="connsiteY35" fmla="*/ 4608094 h 5077326"/>
              <a:gd name="connsiteX36" fmla="*/ 2707105 w 3597442"/>
              <a:gd name="connsiteY36" fmla="*/ 4584031 h 5077326"/>
              <a:gd name="connsiteX37" fmla="*/ 2671010 w 3597442"/>
              <a:gd name="connsiteY37" fmla="*/ 4547936 h 5077326"/>
              <a:gd name="connsiteX38" fmla="*/ 2478505 w 3597442"/>
              <a:gd name="connsiteY38" fmla="*/ 4463715 h 5077326"/>
              <a:gd name="connsiteX39" fmla="*/ 2418347 w 3597442"/>
              <a:gd name="connsiteY39" fmla="*/ 4403557 h 5077326"/>
              <a:gd name="connsiteX40" fmla="*/ 2562726 w 3597442"/>
              <a:gd name="connsiteY40" fmla="*/ 4307305 h 5077326"/>
              <a:gd name="connsiteX41" fmla="*/ 2382252 w 3597442"/>
              <a:gd name="connsiteY41" fmla="*/ 3898231 h 5077326"/>
              <a:gd name="connsiteX42" fmla="*/ 2346158 w 3597442"/>
              <a:gd name="connsiteY42" fmla="*/ 3729789 h 5077326"/>
              <a:gd name="connsiteX43" fmla="*/ 2346158 w 3597442"/>
              <a:gd name="connsiteY43" fmla="*/ 3633536 h 5077326"/>
              <a:gd name="connsiteX44" fmla="*/ 2382252 w 3597442"/>
              <a:gd name="connsiteY44" fmla="*/ 3573379 h 5077326"/>
              <a:gd name="connsiteX45" fmla="*/ 2430379 w 3597442"/>
              <a:gd name="connsiteY45" fmla="*/ 3525252 h 5077326"/>
              <a:gd name="connsiteX46" fmla="*/ 2466473 w 3597442"/>
              <a:gd name="connsiteY46" fmla="*/ 3368842 h 5077326"/>
              <a:gd name="connsiteX47" fmla="*/ 2454442 w 3597442"/>
              <a:gd name="connsiteY47" fmla="*/ 3248526 h 5077326"/>
              <a:gd name="connsiteX48" fmla="*/ 2322094 w 3597442"/>
              <a:gd name="connsiteY48" fmla="*/ 3116179 h 5077326"/>
              <a:gd name="connsiteX49" fmla="*/ 2237873 w 3597442"/>
              <a:gd name="connsiteY49" fmla="*/ 2995863 h 5077326"/>
              <a:gd name="connsiteX50" fmla="*/ 2286000 w 3597442"/>
              <a:gd name="connsiteY50" fmla="*/ 2923673 h 5077326"/>
              <a:gd name="connsiteX51" fmla="*/ 2370221 w 3597442"/>
              <a:gd name="connsiteY51" fmla="*/ 2959768 h 5077326"/>
              <a:gd name="connsiteX52" fmla="*/ 2418347 w 3597442"/>
              <a:gd name="connsiteY52" fmla="*/ 3104147 h 5077326"/>
              <a:gd name="connsiteX53" fmla="*/ 2490537 w 3597442"/>
              <a:gd name="connsiteY53" fmla="*/ 3007894 h 5077326"/>
              <a:gd name="connsiteX54" fmla="*/ 2430379 w 3597442"/>
              <a:gd name="connsiteY54" fmla="*/ 2815389 h 5077326"/>
              <a:gd name="connsiteX55" fmla="*/ 2310063 w 3597442"/>
              <a:gd name="connsiteY55" fmla="*/ 2646947 h 5077326"/>
              <a:gd name="connsiteX56" fmla="*/ 2225842 w 3597442"/>
              <a:gd name="connsiteY56" fmla="*/ 2526631 h 5077326"/>
              <a:gd name="connsiteX57" fmla="*/ 2105526 w 3597442"/>
              <a:gd name="connsiteY57" fmla="*/ 2418347 h 5077326"/>
              <a:gd name="connsiteX58" fmla="*/ 2117558 w 3597442"/>
              <a:gd name="connsiteY58" fmla="*/ 2358189 h 5077326"/>
              <a:gd name="connsiteX59" fmla="*/ 2177715 w 3597442"/>
              <a:gd name="connsiteY59" fmla="*/ 2370221 h 5077326"/>
              <a:gd name="connsiteX60" fmla="*/ 2249905 w 3597442"/>
              <a:gd name="connsiteY60" fmla="*/ 2370221 h 5077326"/>
              <a:gd name="connsiteX61" fmla="*/ 2322094 w 3597442"/>
              <a:gd name="connsiteY61" fmla="*/ 2298031 h 5077326"/>
              <a:gd name="connsiteX62" fmla="*/ 2394284 w 3597442"/>
              <a:gd name="connsiteY62" fmla="*/ 2237873 h 5077326"/>
              <a:gd name="connsiteX63" fmla="*/ 2394284 w 3597442"/>
              <a:gd name="connsiteY63" fmla="*/ 2213810 h 5077326"/>
              <a:gd name="connsiteX64" fmla="*/ 2526631 w 3597442"/>
              <a:gd name="connsiteY64" fmla="*/ 2177715 h 5077326"/>
              <a:gd name="connsiteX65" fmla="*/ 2634915 w 3597442"/>
              <a:gd name="connsiteY65" fmla="*/ 2165684 h 5077326"/>
              <a:gd name="connsiteX66" fmla="*/ 2743200 w 3597442"/>
              <a:gd name="connsiteY66" fmla="*/ 2189747 h 5077326"/>
              <a:gd name="connsiteX67" fmla="*/ 2815389 w 3597442"/>
              <a:gd name="connsiteY67" fmla="*/ 2105526 h 5077326"/>
              <a:gd name="connsiteX68" fmla="*/ 2887579 w 3597442"/>
              <a:gd name="connsiteY68" fmla="*/ 2057400 h 5077326"/>
              <a:gd name="connsiteX69" fmla="*/ 2887579 w 3597442"/>
              <a:gd name="connsiteY69" fmla="*/ 2021305 h 5077326"/>
              <a:gd name="connsiteX70" fmla="*/ 3140242 w 3597442"/>
              <a:gd name="connsiteY70" fmla="*/ 1949115 h 5077326"/>
              <a:gd name="connsiteX71" fmla="*/ 3260558 w 3597442"/>
              <a:gd name="connsiteY71" fmla="*/ 1876926 h 5077326"/>
              <a:gd name="connsiteX72" fmla="*/ 3344779 w 3597442"/>
              <a:gd name="connsiteY72" fmla="*/ 1888957 h 5077326"/>
              <a:gd name="connsiteX73" fmla="*/ 3344779 w 3597442"/>
              <a:gd name="connsiteY73" fmla="*/ 1888957 h 5077326"/>
              <a:gd name="connsiteX74" fmla="*/ 3501189 w 3597442"/>
              <a:gd name="connsiteY74" fmla="*/ 1828800 h 5077326"/>
              <a:gd name="connsiteX75" fmla="*/ 3597442 w 3597442"/>
              <a:gd name="connsiteY75" fmla="*/ 1816768 h 5077326"/>
              <a:gd name="connsiteX76" fmla="*/ 3561347 w 3597442"/>
              <a:gd name="connsiteY76" fmla="*/ 1648326 h 5077326"/>
              <a:gd name="connsiteX77" fmla="*/ 3368842 w 3597442"/>
              <a:gd name="connsiteY77" fmla="*/ 1756610 h 5077326"/>
              <a:gd name="connsiteX78" fmla="*/ 3248526 w 3597442"/>
              <a:gd name="connsiteY78" fmla="*/ 1756610 h 5077326"/>
              <a:gd name="connsiteX79" fmla="*/ 3116179 w 3597442"/>
              <a:gd name="connsiteY79" fmla="*/ 1720515 h 5077326"/>
              <a:gd name="connsiteX80" fmla="*/ 3007894 w 3597442"/>
              <a:gd name="connsiteY80" fmla="*/ 1852863 h 5077326"/>
              <a:gd name="connsiteX81" fmla="*/ 2839452 w 3597442"/>
              <a:gd name="connsiteY81" fmla="*/ 1876926 h 5077326"/>
              <a:gd name="connsiteX82" fmla="*/ 2767263 w 3597442"/>
              <a:gd name="connsiteY82" fmla="*/ 1900989 h 5077326"/>
              <a:gd name="connsiteX83" fmla="*/ 2671010 w 3597442"/>
              <a:gd name="connsiteY83" fmla="*/ 1888957 h 5077326"/>
              <a:gd name="connsiteX84" fmla="*/ 2526631 w 3597442"/>
              <a:gd name="connsiteY84" fmla="*/ 1900989 h 5077326"/>
              <a:gd name="connsiteX85" fmla="*/ 2466473 w 3597442"/>
              <a:gd name="connsiteY85" fmla="*/ 1973179 h 5077326"/>
              <a:gd name="connsiteX86" fmla="*/ 2382252 w 3597442"/>
              <a:gd name="connsiteY86" fmla="*/ 1961147 h 5077326"/>
              <a:gd name="connsiteX87" fmla="*/ 2249905 w 3597442"/>
              <a:gd name="connsiteY87" fmla="*/ 1876926 h 5077326"/>
              <a:gd name="connsiteX88" fmla="*/ 2165684 w 3597442"/>
              <a:gd name="connsiteY88" fmla="*/ 1768642 h 5077326"/>
              <a:gd name="connsiteX89" fmla="*/ 2117558 w 3597442"/>
              <a:gd name="connsiteY89" fmla="*/ 1696452 h 5077326"/>
              <a:gd name="connsiteX90" fmla="*/ 1985210 w 3597442"/>
              <a:gd name="connsiteY90" fmla="*/ 1479884 h 5077326"/>
              <a:gd name="connsiteX91" fmla="*/ 1985210 w 3597442"/>
              <a:gd name="connsiteY91" fmla="*/ 1479884 h 5077326"/>
              <a:gd name="connsiteX92" fmla="*/ 1876926 w 3597442"/>
              <a:gd name="connsiteY92" fmla="*/ 1287379 h 5077326"/>
              <a:gd name="connsiteX93" fmla="*/ 1840831 w 3597442"/>
              <a:gd name="connsiteY93" fmla="*/ 1227221 h 5077326"/>
              <a:gd name="connsiteX94" fmla="*/ 1804737 w 3597442"/>
              <a:gd name="connsiteY94" fmla="*/ 1143000 h 5077326"/>
              <a:gd name="connsiteX95" fmla="*/ 1732547 w 3597442"/>
              <a:gd name="connsiteY95" fmla="*/ 998621 h 5077326"/>
              <a:gd name="connsiteX96" fmla="*/ 1636294 w 3597442"/>
              <a:gd name="connsiteY96" fmla="*/ 902368 h 5077326"/>
              <a:gd name="connsiteX97" fmla="*/ 1600200 w 3597442"/>
              <a:gd name="connsiteY97" fmla="*/ 878305 h 5077326"/>
              <a:gd name="connsiteX98" fmla="*/ 1720515 w 3597442"/>
              <a:gd name="connsiteY98" fmla="*/ 745957 h 5077326"/>
              <a:gd name="connsiteX99" fmla="*/ 1937084 w 3597442"/>
              <a:gd name="connsiteY99" fmla="*/ 745957 h 5077326"/>
              <a:gd name="connsiteX100" fmla="*/ 2021305 w 3597442"/>
              <a:gd name="connsiteY100" fmla="*/ 673768 h 5077326"/>
              <a:gd name="connsiteX101" fmla="*/ 2057400 w 3597442"/>
              <a:gd name="connsiteY101" fmla="*/ 589547 h 5077326"/>
              <a:gd name="connsiteX102" fmla="*/ 2069431 w 3597442"/>
              <a:gd name="connsiteY102" fmla="*/ 240631 h 5077326"/>
              <a:gd name="connsiteX103" fmla="*/ 2021305 w 3597442"/>
              <a:gd name="connsiteY103" fmla="*/ 168442 h 5077326"/>
              <a:gd name="connsiteX104" fmla="*/ 1888958 w 3597442"/>
              <a:gd name="connsiteY104" fmla="*/ 72189 h 5077326"/>
              <a:gd name="connsiteX105" fmla="*/ 1744579 w 3597442"/>
              <a:gd name="connsiteY105" fmla="*/ 0 h 5077326"/>
              <a:gd name="connsiteX106" fmla="*/ 1588168 w 3597442"/>
              <a:gd name="connsiteY106" fmla="*/ 12031 h 5077326"/>
              <a:gd name="connsiteX107" fmla="*/ 1395663 w 3597442"/>
              <a:gd name="connsiteY107" fmla="*/ 0 h 5077326"/>
              <a:gd name="connsiteX108" fmla="*/ 1215189 w 3597442"/>
              <a:gd name="connsiteY108" fmla="*/ 120315 h 5077326"/>
              <a:gd name="connsiteX109" fmla="*/ 1058779 w 3597442"/>
              <a:gd name="connsiteY109" fmla="*/ 240631 h 5077326"/>
              <a:gd name="connsiteX110" fmla="*/ 1010652 w 3597442"/>
              <a:gd name="connsiteY110" fmla="*/ 312821 h 5077326"/>
              <a:gd name="connsiteX111" fmla="*/ 962526 w 3597442"/>
              <a:gd name="connsiteY111" fmla="*/ 433136 h 5077326"/>
              <a:gd name="connsiteX112" fmla="*/ 1010652 w 3597442"/>
              <a:gd name="connsiteY112" fmla="*/ 541421 h 5077326"/>
              <a:gd name="connsiteX113" fmla="*/ 1215189 w 3597442"/>
              <a:gd name="connsiteY113" fmla="*/ 613610 h 5077326"/>
              <a:gd name="connsiteX114" fmla="*/ 1287379 w 3597442"/>
              <a:gd name="connsiteY114" fmla="*/ 637673 h 5077326"/>
              <a:gd name="connsiteX115" fmla="*/ 1143000 w 3597442"/>
              <a:gd name="connsiteY115" fmla="*/ 757989 h 5077326"/>
              <a:gd name="connsiteX116" fmla="*/ 1046747 w 3597442"/>
              <a:gd name="connsiteY116" fmla="*/ 842210 h 5077326"/>
              <a:gd name="connsiteX117" fmla="*/ 914400 w 3597442"/>
              <a:gd name="connsiteY117" fmla="*/ 914400 h 5077326"/>
              <a:gd name="connsiteX118" fmla="*/ 830179 w 3597442"/>
              <a:gd name="connsiteY118" fmla="*/ 998621 h 5077326"/>
              <a:gd name="connsiteX119" fmla="*/ 806115 w 3597442"/>
              <a:gd name="connsiteY119" fmla="*/ 1191126 h 5077326"/>
              <a:gd name="connsiteX120" fmla="*/ 782052 w 3597442"/>
              <a:gd name="connsiteY120" fmla="*/ 1455821 h 5077326"/>
              <a:gd name="connsiteX121" fmla="*/ 782052 w 3597442"/>
              <a:gd name="connsiteY121" fmla="*/ 1600200 h 5077326"/>
              <a:gd name="connsiteX122" fmla="*/ 745958 w 3597442"/>
              <a:gd name="connsiteY122" fmla="*/ 1696452 h 5077326"/>
              <a:gd name="connsiteX123" fmla="*/ 794084 w 3597442"/>
              <a:gd name="connsiteY123" fmla="*/ 1756610 h 5077326"/>
              <a:gd name="connsiteX124" fmla="*/ 733926 w 3597442"/>
              <a:gd name="connsiteY124" fmla="*/ 1816768 h 5077326"/>
              <a:gd name="connsiteX125" fmla="*/ 721894 w 3597442"/>
              <a:gd name="connsiteY125" fmla="*/ 1876926 h 5077326"/>
              <a:gd name="connsiteX126" fmla="*/ 685800 w 3597442"/>
              <a:gd name="connsiteY126" fmla="*/ 1949115 h 5077326"/>
              <a:gd name="connsiteX127" fmla="*/ 553452 w 3597442"/>
              <a:gd name="connsiteY127" fmla="*/ 2033336 h 5077326"/>
              <a:gd name="connsiteX128" fmla="*/ 445168 w 3597442"/>
              <a:gd name="connsiteY128" fmla="*/ 2261936 h 5077326"/>
              <a:gd name="connsiteX129" fmla="*/ 433137 w 3597442"/>
              <a:gd name="connsiteY129" fmla="*/ 2418347 h 5077326"/>
              <a:gd name="connsiteX130" fmla="*/ 385010 w 3597442"/>
              <a:gd name="connsiteY130" fmla="*/ 2574757 h 5077326"/>
              <a:gd name="connsiteX131" fmla="*/ 360947 w 3597442"/>
              <a:gd name="connsiteY131" fmla="*/ 2827421 h 5077326"/>
              <a:gd name="connsiteX132" fmla="*/ 457200 w 3597442"/>
              <a:gd name="connsiteY132" fmla="*/ 2911642 h 5077326"/>
              <a:gd name="connsiteX133" fmla="*/ 613610 w 3597442"/>
              <a:gd name="connsiteY133" fmla="*/ 2947736 h 5077326"/>
              <a:gd name="connsiteX134" fmla="*/ 733926 w 3597442"/>
              <a:gd name="connsiteY134" fmla="*/ 2911642 h 5077326"/>
              <a:gd name="connsiteX135" fmla="*/ 782052 w 3597442"/>
              <a:gd name="connsiteY135" fmla="*/ 2947736 h 5077326"/>
              <a:gd name="connsiteX136" fmla="*/ 709863 w 3597442"/>
              <a:gd name="connsiteY136" fmla="*/ 3212431 h 5077326"/>
              <a:gd name="connsiteX137" fmla="*/ 685800 w 3597442"/>
              <a:gd name="connsiteY137" fmla="*/ 3320715 h 5077326"/>
              <a:gd name="connsiteX138" fmla="*/ 625642 w 3597442"/>
              <a:gd name="connsiteY138" fmla="*/ 3525252 h 5077326"/>
              <a:gd name="connsiteX139" fmla="*/ 517358 w 3597442"/>
              <a:gd name="connsiteY139" fmla="*/ 3729789 h 5077326"/>
              <a:gd name="connsiteX140" fmla="*/ 421105 w 3597442"/>
              <a:gd name="connsiteY140" fmla="*/ 3910263 h 5077326"/>
              <a:gd name="connsiteX141" fmla="*/ 348915 w 3597442"/>
              <a:gd name="connsiteY141" fmla="*/ 4090736 h 5077326"/>
              <a:gd name="connsiteX142" fmla="*/ 264694 w 3597442"/>
              <a:gd name="connsiteY142" fmla="*/ 4223084 h 5077326"/>
              <a:gd name="connsiteX143" fmla="*/ 156410 w 3597442"/>
              <a:gd name="connsiteY143" fmla="*/ 4235115 h 5077326"/>
              <a:gd name="connsiteX144" fmla="*/ 120315 w 3597442"/>
              <a:gd name="connsiteY144" fmla="*/ 4391526 h 5077326"/>
              <a:gd name="connsiteX145" fmla="*/ 0 w 3597442"/>
              <a:gd name="connsiteY145" fmla="*/ 4632157 h 50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3597442" h="5077326">
                <a:moveTo>
                  <a:pt x="0" y="4632157"/>
                </a:moveTo>
                <a:lnTo>
                  <a:pt x="180473" y="4644189"/>
                </a:lnTo>
                <a:lnTo>
                  <a:pt x="204537" y="4776536"/>
                </a:lnTo>
                <a:lnTo>
                  <a:pt x="192505" y="4920915"/>
                </a:lnTo>
                <a:lnTo>
                  <a:pt x="252663" y="5029200"/>
                </a:lnTo>
                <a:lnTo>
                  <a:pt x="409073" y="5065294"/>
                </a:lnTo>
                <a:lnTo>
                  <a:pt x="505326" y="5077326"/>
                </a:lnTo>
                <a:lnTo>
                  <a:pt x="493294" y="4969042"/>
                </a:lnTo>
                <a:lnTo>
                  <a:pt x="481263" y="4872789"/>
                </a:lnTo>
                <a:lnTo>
                  <a:pt x="505326" y="4788568"/>
                </a:lnTo>
                <a:lnTo>
                  <a:pt x="529389" y="4740442"/>
                </a:lnTo>
                <a:lnTo>
                  <a:pt x="565484" y="4740442"/>
                </a:lnTo>
                <a:lnTo>
                  <a:pt x="661737" y="4559968"/>
                </a:lnTo>
                <a:lnTo>
                  <a:pt x="794084" y="4223084"/>
                </a:lnTo>
                <a:lnTo>
                  <a:pt x="902368" y="3838073"/>
                </a:lnTo>
                <a:lnTo>
                  <a:pt x="1022684" y="3717757"/>
                </a:lnTo>
                <a:lnTo>
                  <a:pt x="1094873" y="3645568"/>
                </a:lnTo>
                <a:lnTo>
                  <a:pt x="1203158" y="3416968"/>
                </a:lnTo>
                <a:lnTo>
                  <a:pt x="1251284" y="3152273"/>
                </a:lnTo>
                <a:lnTo>
                  <a:pt x="1251284" y="3031957"/>
                </a:lnTo>
                <a:lnTo>
                  <a:pt x="1371600" y="2887579"/>
                </a:lnTo>
                <a:lnTo>
                  <a:pt x="1576137" y="3152273"/>
                </a:lnTo>
                <a:lnTo>
                  <a:pt x="1925052" y="3380873"/>
                </a:lnTo>
                <a:lnTo>
                  <a:pt x="2093494" y="3525252"/>
                </a:lnTo>
                <a:lnTo>
                  <a:pt x="1985210" y="3717757"/>
                </a:lnTo>
                <a:lnTo>
                  <a:pt x="1900989" y="3922294"/>
                </a:lnTo>
                <a:lnTo>
                  <a:pt x="1900989" y="4138863"/>
                </a:lnTo>
                <a:lnTo>
                  <a:pt x="1925052" y="4343400"/>
                </a:lnTo>
                <a:lnTo>
                  <a:pt x="1913021" y="4403557"/>
                </a:lnTo>
                <a:lnTo>
                  <a:pt x="1828800" y="4403557"/>
                </a:lnTo>
                <a:lnTo>
                  <a:pt x="1913021" y="4463715"/>
                </a:lnTo>
                <a:lnTo>
                  <a:pt x="1997242" y="4523873"/>
                </a:lnTo>
                <a:lnTo>
                  <a:pt x="2105526" y="4523873"/>
                </a:lnTo>
                <a:lnTo>
                  <a:pt x="2165684" y="4511842"/>
                </a:lnTo>
                <a:lnTo>
                  <a:pt x="2370221" y="4632157"/>
                </a:lnTo>
                <a:lnTo>
                  <a:pt x="2538663" y="4608094"/>
                </a:lnTo>
                <a:lnTo>
                  <a:pt x="2707105" y="4584031"/>
                </a:lnTo>
                <a:lnTo>
                  <a:pt x="2671010" y="4547936"/>
                </a:lnTo>
                <a:lnTo>
                  <a:pt x="2478505" y="4463715"/>
                </a:lnTo>
                <a:lnTo>
                  <a:pt x="2418347" y="4403557"/>
                </a:lnTo>
                <a:lnTo>
                  <a:pt x="2562726" y="4307305"/>
                </a:lnTo>
                <a:lnTo>
                  <a:pt x="2382252" y="3898231"/>
                </a:lnTo>
                <a:lnTo>
                  <a:pt x="2346158" y="3729789"/>
                </a:lnTo>
                <a:lnTo>
                  <a:pt x="2346158" y="3633536"/>
                </a:lnTo>
                <a:lnTo>
                  <a:pt x="2382252" y="3573379"/>
                </a:lnTo>
                <a:lnTo>
                  <a:pt x="2430379" y="3525252"/>
                </a:lnTo>
                <a:lnTo>
                  <a:pt x="2466473" y="3368842"/>
                </a:lnTo>
                <a:lnTo>
                  <a:pt x="2454442" y="3248526"/>
                </a:lnTo>
                <a:lnTo>
                  <a:pt x="2322094" y="3116179"/>
                </a:lnTo>
                <a:lnTo>
                  <a:pt x="2237873" y="2995863"/>
                </a:lnTo>
                <a:lnTo>
                  <a:pt x="2286000" y="2923673"/>
                </a:lnTo>
                <a:lnTo>
                  <a:pt x="2370221" y="2959768"/>
                </a:lnTo>
                <a:lnTo>
                  <a:pt x="2418347" y="3104147"/>
                </a:lnTo>
                <a:lnTo>
                  <a:pt x="2490537" y="3007894"/>
                </a:lnTo>
                <a:lnTo>
                  <a:pt x="2430379" y="2815389"/>
                </a:lnTo>
                <a:lnTo>
                  <a:pt x="2310063" y="2646947"/>
                </a:lnTo>
                <a:lnTo>
                  <a:pt x="2225842" y="2526631"/>
                </a:lnTo>
                <a:lnTo>
                  <a:pt x="2105526" y="2418347"/>
                </a:lnTo>
                <a:lnTo>
                  <a:pt x="2117558" y="2358189"/>
                </a:lnTo>
                <a:lnTo>
                  <a:pt x="2177715" y="2370221"/>
                </a:lnTo>
                <a:lnTo>
                  <a:pt x="2249905" y="2370221"/>
                </a:lnTo>
                <a:lnTo>
                  <a:pt x="2322094" y="2298031"/>
                </a:lnTo>
                <a:lnTo>
                  <a:pt x="2394284" y="2237873"/>
                </a:lnTo>
                <a:lnTo>
                  <a:pt x="2394284" y="2213810"/>
                </a:lnTo>
                <a:lnTo>
                  <a:pt x="2526631" y="2177715"/>
                </a:lnTo>
                <a:lnTo>
                  <a:pt x="2634915" y="2165684"/>
                </a:lnTo>
                <a:lnTo>
                  <a:pt x="2743200" y="2189747"/>
                </a:lnTo>
                <a:lnTo>
                  <a:pt x="2815389" y="2105526"/>
                </a:lnTo>
                <a:lnTo>
                  <a:pt x="2887579" y="2057400"/>
                </a:lnTo>
                <a:lnTo>
                  <a:pt x="2887579" y="2021305"/>
                </a:lnTo>
                <a:lnTo>
                  <a:pt x="3140242" y="1949115"/>
                </a:lnTo>
                <a:lnTo>
                  <a:pt x="3260558" y="1876926"/>
                </a:lnTo>
                <a:lnTo>
                  <a:pt x="3344779" y="1888957"/>
                </a:lnTo>
                <a:lnTo>
                  <a:pt x="3344779" y="1888957"/>
                </a:lnTo>
                <a:lnTo>
                  <a:pt x="3501189" y="1828800"/>
                </a:lnTo>
                <a:lnTo>
                  <a:pt x="3597442" y="1816768"/>
                </a:lnTo>
                <a:lnTo>
                  <a:pt x="3561347" y="1648326"/>
                </a:lnTo>
                <a:lnTo>
                  <a:pt x="3368842" y="1756610"/>
                </a:lnTo>
                <a:lnTo>
                  <a:pt x="3248526" y="1756610"/>
                </a:lnTo>
                <a:lnTo>
                  <a:pt x="3116179" y="1720515"/>
                </a:lnTo>
                <a:lnTo>
                  <a:pt x="3007894" y="1852863"/>
                </a:lnTo>
                <a:lnTo>
                  <a:pt x="2839452" y="1876926"/>
                </a:lnTo>
                <a:lnTo>
                  <a:pt x="2767263" y="1900989"/>
                </a:lnTo>
                <a:lnTo>
                  <a:pt x="2671010" y="1888957"/>
                </a:lnTo>
                <a:lnTo>
                  <a:pt x="2526631" y="1900989"/>
                </a:lnTo>
                <a:lnTo>
                  <a:pt x="2466473" y="1973179"/>
                </a:lnTo>
                <a:lnTo>
                  <a:pt x="2382252" y="1961147"/>
                </a:lnTo>
                <a:lnTo>
                  <a:pt x="2249905" y="1876926"/>
                </a:lnTo>
                <a:lnTo>
                  <a:pt x="2165684" y="1768642"/>
                </a:lnTo>
                <a:lnTo>
                  <a:pt x="2117558" y="1696452"/>
                </a:lnTo>
                <a:lnTo>
                  <a:pt x="1985210" y="1479884"/>
                </a:lnTo>
                <a:lnTo>
                  <a:pt x="1985210" y="1479884"/>
                </a:lnTo>
                <a:lnTo>
                  <a:pt x="1876926" y="1287379"/>
                </a:lnTo>
                <a:lnTo>
                  <a:pt x="1840831" y="1227221"/>
                </a:lnTo>
                <a:lnTo>
                  <a:pt x="1804737" y="1143000"/>
                </a:lnTo>
                <a:lnTo>
                  <a:pt x="1732547" y="998621"/>
                </a:lnTo>
                <a:lnTo>
                  <a:pt x="1636294" y="902368"/>
                </a:lnTo>
                <a:lnTo>
                  <a:pt x="1600200" y="878305"/>
                </a:lnTo>
                <a:lnTo>
                  <a:pt x="1720515" y="745957"/>
                </a:lnTo>
                <a:lnTo>
                  <a:pt x="1937084" y="745957"/>
                </a:lnTo>
                <a:lnTo>
                  <a:pt x="2021305" y="673768"/>
                </a:lnTo>
                <a:lnTo>
                  <a:pt x="2057400" y="589547"/>
                </a:lnTo>
                <a:lnTo>
                  <a:pt x="2069431" y="240631"/>
                </a:lnTo>
                <a:lnTo>
                  <a:pt x="2021305" y="168442"/>
                </a:lnTo>
                <a:lnTo>
                  <a:pt x="1888958" y="72189"/>
                </a:lnTo>
                <a:lnTo>
                  <a:pt x="1744579" y="0"/>
                </a:lnTo>
                <a:lnTo>
                  <a:pt x="1588168" y="12031"/>
                </a:lnTo>
                <a:lnTo>
                  <a:pt x="1395663" y="0"/>
                </a:lnTo>
                <a:lnTo>
                  <a:pt x="1215189" y="120315"/>
                </a:lnTo>
                <a:lnTo>
                  <a:pt x="1058779" y="240631"/>
                </a:lnTo>
                <a:lnTo>
                  <a:pt x="1010652" y="312821"/>
                </a:lnTo>
                <a:lnTo>
                  <a:pt x="962526" y="433136"/>
                </a:lnTo>
                <a:lnTo>
                  <a:pt x="1010652" y="541421"/>
                </a:lnTo>
                <a:lnTo>
                  <a:pt x="1215189" y="613610"/>
                </a:lnTo>
                <a:lnTo>
                  <a:pt x="1287379" y="637673"/>
                </a:lnTo>
                <a:lnTo>
                  <a:pt x="1143000" y="757989"/>
                </a:lnTo>
                <a:lnTo>
                  <a:pt x="1046747" y="842210"/>
                </a:lnTo>
                <a:lnTo>
                  <a:pt x="914400" y="914400"/>
                </a:lnTo>
                <a:lnTo>
                  <a:pt x="830179" y="998621"/>
                </a:lnTo>
                <a:lnTo>
                  <a:pt x="806115" y="1191126"/>
                </a:lnTo>
                <a:lnTo>
                  <a:pt x="782052" y="1455821"/>
                </a:lnTo>
                <a:lnTo>
                  <a:pt x="782052" y="1600200"/>
                </a:lnTo>
                <a:lnTo>
                  <a:pt x="745958" y="1696452"/>
                </a:lnTo>
                <a:lnTo>
                  <a:pt x="794084" y="1756610"/>
                </a:lnTo>
                <a:lnTo>
                  <a:pt x="733926" y="1816768"/>
                </a:lnTo>
                <a:lnTo>
                  <a:pt x="721894" y="1876926"/>
                </a:lnTo>
                <a:lnTo>
                  <a:pt x="685800" y="1949115"/>
                </a:lnTo>
                <a:lnTo>
                  <a:pt x="553452" y="2033336"/>
                </a:lnTo>
                <a:lnTo>
                  <a:pt x="445168" y="2261936"/>
                </a:lnTo>
                <a:lnTo>
                  <a:pt x="433137" y="2418347"/>
                </a:lnTo>
                <a:lnTo>
                  <a:pt x="385010" y="2574757"/>
                </a:lnTo>
                <a:lnTo>
                  <a:pt x="360947" y="2827421"/>
                </a:lnTo>
                <a:lnTo>
                  <a:pt x="457200" y="2911642"/>
                </a:lnTo>
                <a:lnTo>
                  <a:pt x="613610" y="2947736"/>
                </a:lnTo>
                <a:lnTo>
                  <a:pt x="733926" y="2911642"/>
                </a:lnTo>
                <a:lnTo>
                  <a:pt x="782052" y="2947736"/>
                </a:lnTo>
                <a:lnTo>
                  <a:pt x="709863" y="3212431"/>
                </a:lnTo>
                <a:lnTo>
                  <a:pt x="685800" y="3320715"/>
                </a:lnTo>
                <a:lnTo>
                  <a:pt x="625642" y="3525252"/>
                </a:lnTo>
                <a:lnTo>
                  <a:pt x="517358" y="3729789"/>
                </a:lnTo>
                <a:lnTo>
                  <a:pt x="421105" y="3910263"/>
                </a:lnTo>
                <a:lnTo>
                  <a:pt x="348915" y="4090736"/>
                </a:lnTo>
                <a:lnTo>
                  <a:pt x="264694" y="4223084"/>
                </a:lnTo>
                <a:lnTo>
                  <a:pt x="156410" y="4235115"/>
                </a:lnTo>
                <a:lnTo>
                  <a:pt x="120315" y="4391526"/>
                </a:lnTo>
                <a:lnTo>
                  <a:pt x="0" y="463215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4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E2492CC-8FBE-47EE-90C8-709699E24649}"/>
              </a:ext>
            </a:extLst>
          </p:cNvPr>
          <p:cNvSpPr txBox="1">
            <a:spLocks/>
          </p:cNvSpPr>
          <p:nvPr/>
        </p:nvSpPr>
        <p:spPr>
          <a:xfrm>
            <a:off x="1894505" y="2391219"/>
            <a:ext cx="1327669" cy="248896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CN" altLang="en-US" sz="45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爱，</a:t>
            </a:r>
            <a:r>
              <a:rPr lang="zh-CN" altLang="en-US" sz="45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恨</a:t>
            </a:r>
            <a:r>
              <a:rPr lang="zh-CN" altLang="en-US" sz="21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与</a:t>
            </a:r>
            <a:r>
              <a:rPr lang="zh-CN" altLang="en-US" sz="45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冷漠</a:t>
            </a:r>
            <a:endParaRPr lang="en-US" sz="4500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FB5EDA4-6521-4C51-815A-CDBB84012E5B}"/>
              </a:ext>
            </a:extLst>
          </p:cNvPr>
          <p:cNvSpPr/>
          <p:nvPr/>
        </p:nvSpPr>
        <p:spPr>
          <a:xfrm>
            <a:off x="4841104" y="2609905"/>
            <a:ext cx="962121" cy="2051597"/>
          </a:xfrm>
          <a:custGeom>
            <a:avLst/>
            <a:gdLst>
              <a:gd name="connsiteX0" fmla="*/ 216568 w 2394284"/>
              <a:gd name="connsiteY0" fmla="*/ 878306 h 5041232"/>
              <a:gd name="connsiteX1" fmla="*/ 96252 w 2394284"/>
              <a:gd name="connsiteY1" fmla="*/ 1203158 h 5041232"/>
              <a:gd name="connsiteX2" fmla="*/ 24063 w 2394284"/>
              <a:gd name="connsiteY2" fmla="*/ 1648327 h 5041232"/>
              <a:gd name="connsiteX3" fmla="*/ 12031 w 2394284"/>
              <a:gd name="connsiteY3" fmla="*/ 1768642 h 5041232"/>
              <a:gd name="connsiteX4" fmla="*/ 0 w 2394284"/>
              <a:gd name="connsiteY4" fmla="*/ 1900990 h 5041232"/>
              <a:gd name="connsiteX5" fmla="*/ 60158 w 2394284"/>
              <a:gd name="connsiteY5" fmla="*/ 2021306 h 5041232"/>
              <a:gd name="connsiteX6" fmla="*/ 204537 w 2394284"/>
              <a:gd name="connsiteY6" fmla="*/ 2081463 h 5041232"/>
              <a:gd name="connsiteX7" fmla="*/ 252663 w 2394284"/>
              <a:gd name="connsiteY7" fmla="*/ 2081463 h 5041232"/>
              <a:gd name="connsiteX8" fmla="*/ 276726 w 2394284"/>
              <a:gd name="connsiteY8" fmla="*/ 2249906 h 5041232"/>
              <a:gd name="connsiteX9" fmla="*/ 240631 w 2394284"/>
              <a:gd name="connsiteY9" fmla="*/ 2358190 h 5041232"/>
              <a:gd name="connsiteX10" fmla="*/ 192505 w 2394284"/>
              <a:gd name="connsiteY10" fmla="*/ 2442411 h 5041232"/>
              <a:gd name="connsiteX11" fmla="*/ 192505 w 2394284"/>
              <a:gd name="connsiteY11" fmla="*/ 2514600 h 5041232"/>
              <a:gd name="connsiteX12" fmla="*/ 24063 w 2394284"/>
              <a:gd name="connsiteY12" fmla="*/ 3056021 h 5041232"/>
              <a:gd name="connsiteX13" fmla="*/ 204537 w 2394284"/>
              <a:gd name="connsiteY13" fmla="*/ 3200400 h 5041232"/>
              <a:gd name="connsiteX14" fmla="*/ 312821 w 2394284"/>
              <a:gd name="connsiteY14" fmla="*/ 3236495 h 5041232"/>
              <a:gd name="connsiteX15" fmla="*/ 156410 w 2394284"/>
              <a:gd name="connsiteY15" fmla="*/ 3501190 h 5041232"/>
              <a:gd name="connsiteX16" fmla="*/ 168442 w 2394284"/>
              <a:gd name="connsiteY16" fmla="*/ 3898232 h 5041232"/>
              <a:gd name="connsiteX17" fmla="*/ 156410 w 2394284"/>
              <a:gd name="connsiteY17" fmla="*/ 4211053 h 5041232"/>
              <a:gd name="connsiteX18" fmla="*/ 348915 w 2394284"/>
              <a:gd name="connsiteY18" fmla="*/ 4668253 h 5041232"/>
              <a:gd name="connsiteX19" fmla="*/ 192505 w 2394284"/>
              <a:gd name="connsiteY19" fmla="*/ 4872790 h 5041232"/>
              <a:gd name="connsiteX20" fmla="*/ 108284 w 2394284"/>
              <a:gd name="connsiteY20" fmla="*/ 5041232 h 5041232"/>
              <a:gd name="connsiteX21" fmla="*/ 360947 w 2394284"/>
              <a:gd name="connsiteY21" fmla="*/ 4944979 h 5041232"/>
              <a:gd name="connsiteX22" fmla="*/ 553452 w 2394284"/>
              <a:gd name="connsiteY22" fmla="*/ 4776537 h 5041232"/>
              <a:gd name="connsiteX23" fmla="*/ 625642 w 2394284"/>
              <a:gd name="connsiteY23" fmla="*/ 4764506 h 5041232"/>
              <a:gd name="connsiteX24" fmla="*/ 721894 w 2394284"/>
              <a:gd name="connsiteY24" fmla="*/ 4680284 h 5041232"/>
              <a:gd name="connsiteX25" fmla="*/ 661737 w 2394284"/>
              <a:gd name="connsiteY25" fmla="*/ 4559969 h 5041232"/>
              <a:gd name="connsiteX26" fmla="*/ 517358 w 2394284"/>
              <a:gd name="connsiteY26" fmla="*/ 4247148 h 5041232"/>
              <a:gd name="connsiteX27" fmla="*/ 529389 w 2394284"/>
              <a:gd name="connsiteY27" fmla="*/ 4126832 h 5041232"/>
              <a:gd name="connsiteX28" fmla="*/ 733926 w 2394284"/>
              <a:gd name="connsiteY28" fmla="*/ 3453063 h 5041232"/>
              <a:gd name="connsiteX29" fmla="*/ 950494 w 2394284"/>
              <a:gd name="connsiteY29" fmla="*/ 2971800 h 5041232"/>
              <a:gd name="connsiteX30" fmla="*/ 1130968 w 2394284"/>
              <a:gd name="connsiteY30" fmla="*/ 3320716 h 5041232"/>
              <a:gd name="connsiteX31" fmla="*/ 1191126 w 2394284"/>
              <a:gd name="connsiteY31" fmla="*/ 3537284 h 5041232"/>
              <a:gd name="connsiteX32" fmla="*/ 1287379 w 2394284"/>
              <a:gd name="connsiteY32" fmla="*/ 3693695 h 5041232"/>
              <a:gd name="connsiteX33" fmla="*/ 1431758 w 2394284"/>
              <a:gd name="connsiteY33" fmla="*/ 3789948 h 5041232"/>
              <a:gd name="connsiteX34" fmla="*/ 1552073 w 2394284"/>
              <a:gd name="connsiteY34" fmla="*/ 4078706 h 5041232"/>
              <a:gd name="connsiteX35" fmla="*/ 1636294 w 2394284"/>
              <a:gd name="connsiteY35" fmla="*/ 4211053 h 5041232"/>
              <a:gd name="connsiteX36" fmla="*/ 1624263 w 2394284"/>
              <a:gd name="connsiteY36" fmla="*/ 4367463 h 5041232"/>
              <a:gd name="connsiteX37" fmla="*/ 1792705 w 2394284"/>
              <a:gd name="connsiteY37" fmla="*/ 4620127 h 5041232"/>
              <a:gd name="connsiteX38" fmla="*/ 1828800 w 2394284"/>
              <a:gd name="connsiteY38" fmla="*/ 4716379 h 5041232"/>
              <a:gd name="connsiteX39" fmla="*/ 1816768 w 2394284"/>
              <a:gd name="connsiteY39" fmla="*/ 4824663 h 5041232"/>
              <a:gd name="connsiteX40" fmla="*/ 1949115 w 2394284"/>
              <a:gd name="connsiteY40" fmla="*/ 4812632 h 5041232"/>
              <a:gd name="connsiteX41" fmla="*/ 1949115 w 2394284"/>
              <a:gd name="connsiteY41" fmla="*/ 4776537 h 5041232"/>
              <a:gd name="connsiteX42" fmla="*/ 2237873 w 2394284"/>
              <a:gd name="connsiteY42" fmla="*/ 4981074 h 5041232"/>
              <a:gd name="connsiteX43" fmla="*/ 2394284 w 2394284"/>
              <a:gd name="connsiteY43" fmla="*/ 4944979 h 5041232"/>
              <a:gd name="connsiteX44" fmla="*/ 2394284 w 2394284"/>
              <a:gd name="connsiteY44" fmla="*/ 4896853 h 5041232"/>
              <a:gd name="connsiteX45" fmla="*/ 2081463 w 2394284"/>
              <a:gd name="connsiteY45" fmla="*/ 4632158 h 5041232"/>
              <a:gd name="connsiteX46" fmla="*/ 2009273 w 2394284"/>
              <a:gd name="connsiteY46" fmla="*/ 4259179 h 5041232"/>
              <a:gd name="connsiteX47" fmla="*/ 1937084 w 2394284"/>
              <a:gd name="connsiteY47" fmla="*/ 3946358 h 5041232"/>
              <a:gd name="connsiteX48" fmla="*/ 1804737 w 2394284"/>
              <a:gd name="connsiteY48" fmla="*/ 3729790 h 5041232"/>
              <a:gd name="connsiteX49" fmla="*/ 1708484 w 2394284"/>
              <a:gd name="connsiteY49" fmla="*/ 3525253 h 5041232"/>
              <a:gd name="connsiteX50" fmla="*/ 1648326 w 2394284"/>
              <a:gd name="connsiteY50" fmla="*/ 3320716 h 5041232"/>
              <a:gd name="connsiteX51" fmla="*/ 1636294 w 2394284"/>
              <a:gd name="connsiteY51" fmla="*/ 2995863 h 5041232"/>
              <a:gd name="connsiteX52" fmla="*/ 1792705 w 2394284"/>
              <a:gd name="connsiteY52" fmla="*/ 2923674 h 5041232"/>
              <a:gd name="connsiteX53" fmla="*/ 1576137 w 2394284"/>
              <a:gd name="connsiteY53" fmla="*/ 2514600 h 5041232"/>
              <a:gd name="connsiteX54" fmla="*/ 1455821 w 2394284"/>
              <a:gd name="connsiteY54" fmla="*/ 2310063 h 5041232"/>
              <a:gd name="connsiteX55" fmla="*/ 1443789 w 2394284"/>
              <a:gd name="connsiteY55" fmla="*/ 2105527 h 5041232"/>
              <a:gd name="connsiteX56" fmla="*/ 1564105 w 2394284"/>
              <a:gd name="connsiteY56" fmla="*/ 2105527 h 5041232"/>
              <a:gd name="connsiteX57" fmla="*/ 1672389 w 2394284"/>
              <a:gd name="connsiteY57" fmla="*/ 1973179 h 5041232"/>
              <a:gd name="connsiteX58" fmla="*/ 1708484 w 2394284"/>
              <a:gd name="connsiteY58" fmla="*/ 1816769 h 5041232"/>
              <a:gd name="connsiteX59" fmla="*/ 1660358 w 2394284"/>
              <a:gd name="connsiteY59" fmla="*/ 1564106 h 5041232"/>
              <a:gd name="connsiteX60" fmla="*/ 1528010 w 2394284"/>
              <a:gd name="connsiteY60" fmla="*/ 1215190 h 5041232"/>
              <a:gd name="connsiteX61" fmla="*/ 1467852 w 2394284"/>
              <a:gd name="connsiteY61" fmla="*/ 1022684 h 5041232"/>
              <a:gd name="connsiteX62" fmla="*/ 1239252 w 2394284"/>
              <a:gd name="connsiteY62" fmla="*/ 914400 h 5041232"/>
              <a:gd name="connsiteX63" fmla="*/ 1118937 w 2394284"/>
              <a:gd name="connsiteY63" fmla="*/ 842211 h 5041232"/>
              <a:gd name="connsiteX64" fmla="*/ 1070810 w 2394284"/>
              <a:gd name="connsiteY64" fmla="*/ 685800 h 5041232"/>
              <a:gd name="connsiteX65" fmla="*/ 1094873 w 2394284"/>
              <a:gd name="connsiteY65" fmla="*/ 589548 h 5041232"/>
              <a:gd name="connsiteX66" fmla="*/ 1143000 w 2394284"/>
              <a:gd name="connsiteY66" fmla="*/ 541421 h 5041232"/>
              <a:gd name="connsiteX67" fmla="*/ 1203158 w 2394284"/>
              <a:gd name="connsiteY67" fmla="*/ 469232 h 5041232"/>
              <a:gd name="connsiteX68" fmla="*/ 1323473 w 2394284"/>
              <a:gd name="connsiteY68" fmla="*/ 433137 h 5041232"/>
              <a:gd name="connsiteX69" fmla="*/ 1407694 w 2394284"/>
              <a:gd name="connsiteY69" fmla="*/ 385011 h 5041232"/>
              <a:gd name="connsiteX70" fmla="*/ 1419726 w 2394284"/>
              <a:gd name="connsiteY70" fmla="*/ 288758 h 5041232"/>
              <a:gd name="connsiteX71" fmla="*/ 1371600 w 2394284"/>
              <a:gd name="connsiteY71" fmla="*/ 288758 h 5041232"/>
              <a:gd name="connsiteX72" fmla="*/ 1263315 w 2394284"/>
              <a:gd name="connsiteY72" fmla="*/ 276727 h 5041232"/>
              <a:gd name="connsiteX73" fmla="*/ 1191126 w 2394284"/>
              <a:gd name="connsiteY73" fmla="*/ 276727 h 5041232"/>
              <a:gd name="connsiteX74" fmla="*/ 1155031 w 2394284"/>
              <a:gd name="connsiteY74" fmla="*/ 240632 h 5041232"/>
              <a:gd name="connsiteX75" fmla="*/ 1179094 w 2394284"/>
              <a:gd name="connsiteY75" fmla="*/ 132348 h 5041232"/>
              <a:gd name="connsiteX76" fmla="*/ 1130968 w 2394284"/>
              <a:gd name="connsiteY76" fmla="*/ 60158 h 5041232"/>
              <a:gd name="connsiteX77" fmla="*/ 1046747 w 2394284"/>
              <a:gd name="connsiteY77" fmla="*/ 24063 h 5041232"/>
              <a:gd name="connsiteX78" fmla="*/ 938463 w 2394284"/>
              <a:gd name="connsiteY78" fmla="*/ 0 h 5041232"/>
              <a:gd name="connsiteX79" fmla="*/ 938463 w 2394284"/>
              <a:gd name="connsiteY79" fmla="*/ 0 h 5041232"/>
              <a:gd name="connsiteX80" fmla="*/ 721894 w 2394284"/>
              <a:gd name="connsiteY80" fmla="*/ 48127 h 5041232"/>
              <a:gd name="connsiteX81" fmla="*/ 721894 w 2394284"/>
              <a:gd name="connsiteY81" fmla="*/ 216569 h 5041232"/>
              <a:gd name="connsiteX82" fmla="*/ 709863 w 2394284"/>
              <a:gd name="connsiteY82" fmla="*/ 216569 h 5041232"/>
              <a:gd name="connsiteX83" fmla="*/ 577515 w 2394284"/>
              <a:gd name="connsiteY83" fmla="*/ 216569 h 5041232"/>
              <a:gd name="connsiteX84" fmla="*/ 481263 w 2394284"/>
              <a:gd name="connsiteY84" fmla="*/ 252663 h 5041232"/>
              <a:gd name="connsiteX85" fmla="*/ 469231 w 2394284"/>
              <a:gd name="connsiteY85" fmla="*/ 288758 h 5041232"/>
              <a:gd name="connsiteX86" fmla="*/ 505326 w 2394284"/>
              <a:gd name="connsiteY86" fmla="*/ 397042 h 5041232"/>
              <a:gd name="connsiteX87" fmla="*/ 625642 w 2394284"/>
              <a:gd name="connsiteY87" fmla="*/ 445169 h 5041232"/>
              <a:gd name="connsiteX88" fmla="*/ 709863 w 2394284"/>
              <a:gd name="connsiteY88" fmla="*/ 481263 h 5041232"/>
              <a:gd name="connsiteX89" fmla="*/ 709863 w 2394284"/>
              <a:gd name="connsiteY89" fmla="*/ 589548 h 5041232"/>
              <a:gd name="connsiteX90" fmla="*/ 661737 w 2394284"/>
              <a:gd name="connsiteY90" fmla="*/ 697832 h 5041232"/>
              <a:gd name="connsiteX91" fmla="*/ 481263 w 2394284"/>
              <a:gd name="connsiteY91" fmla="*/ 842211 h 5041232"/>
              <a:gd name="connsiteX92" fmla="*/ 312821 w 2394284"/>
              <a:gd name="connsiteY92" fmla="*/ 890337 h 5041232"/>
              <a:gd name="connsiteX93" fmla="*/ 216568 w 2394284"/>
              <a:gd name="connsiteY93" fmla="*/ 878306 h 504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394284" h="5041232">
                <a:moveTo>
                  <a:pt x="216568" y="878306"/>
                </a:moveTo>
                <a:lnTo>
                  <a:pt x="96252" y="1203158"/>
                </a:lnTo>
                <a:lnTo>
                  <a:pt x="24063" y="1648327"/>
                </a:lnTo>
                <a:lnTo>
                  <a:pt x="12031" y="1768642"/>
                </a:lnTo>
                <a:lnTo>
                  <a:pt x="0" y="1900990"/>
                </a:lnTo>
                <a:lnTo>
                  <a:pt x="60158" y="2021306"/>
                </a:lnTo>
                <a:lnTo>
                  <a:pt x="204537" y="2081463"/>
                </a:lnTo>
                <a:lnTo>
                  <a:pt x="252663" y="2081463"/>
                </a:lnTo>
                <a:lnTo>
                  <a:pt x="276726" y="2249906"/>
                </a:lnTo>
                <a:lnTo>
                  <a:pt x="240631" y="2358190"/>
                </a:lnTo>
                <a:lnTo>
                  <a:pt x="192505" y="2442411"/>
                </a:lnTo>
                <a:lnTo>
                  <a:pt x="192505" y="2514600"/>
                </a:lnTo>
                <a:lnTo>
                  <a:pt x="24063" y="3056021"/>
                </a:lnTo>
                <a:lnTo>
                  <a:pt x="204537" y="3200400"/>
                </a:lnTo>
                <a:lnTo>
                  <a:pt x="312821" y="3236495"/>
                </a:lnTo>
                <a:lnTo>
                  <a:pt x="156410" y="3501190"/>
                </a:lnTo>
                <a:lnTo>
                  <a:pt x="168442" y="3898232"/>
                </a:lnTo>
                <a:lnTo>
                  <a:pt x="156410" y="4211053"/>
                </a:lnTo>
                <a:lnTo>
                  <a:pt x="348915" y="4668253"/>
                </a:lnTo>
                <a:lnTo>
                  <a:pt x="192505" y="4872790"/>
                </a:lnTo>
                <a:lnTo>
                  <a:pt x="108284" y="5041232"/>
                </a:lnTo>
                <a:lnTo>
                  <a:pt x="360947" y="4944979"/>
                </a:lnTo>
                <a:lnTo>
                  <a:pt x="553452" y="4776537"/>
                </a:lnTo>
                <a:lnTo>
                  <a:pt x="625642" y="4764506"/>
                </a:lnTo>
                <a:lnTo>
                  <a:pt x="721894" y="4680284"/>
                </a:lnTo>
                <a:lnTo>
                  <a:pt x="661737" y="4559969"/>
                </a:lnTo>
                <a:lnTo>
                  <a:pt x="517358" y="4247148"/>
                </a:lnTo>
                <a:lnTo>
                  <a:pt x="529389" y="4126832"/>
                </a:lnTo>
                <a:lnTo>
                  <a:pt x="733926" y="3453063"/>
                </a:lnTo>
                <a:lnTo>
                  <a:pt x="950494" y="2971800"/>
                </a:lnTo>
                <a:lnTo>
                  <a:pt x="1130968" y="3320716"/>
                </a:lnTo>
                <a:lnTo>
                  <a:pt x="1191126" y="3537284"/>
                </a:lnTo>
                <a:lnTo>
                  <a:pt x="1287379" y="3693695"/>
                </a:lnTo>
                <a:lnTo>
                  <a:pt x="1431758" y="3789948"/>
                </a:lnTo>
                <a:lnTo>
                  <a:pt x="1552073" y="4078706"/>
                </a:lnTo>
                <a:lnTo>
                  <a:pt x="1636294" y="4211053"/>
                </a:lnTo>
                <a:lnTo>
                  <a:pt x="1624263" y="4367463"/>
                </a:lnTo>
                <a:lnTo>
                  <a:pt x="1792705" y="4620127"/>
                </a:lnTo>
                <a:lnTo>
                  <a:pt x="1828800" y="4716379"/>
                </a:lnTo>
                <a:lnTo>
                  <a:pt x="1816768" y="4824663"/>
                </a:lnTo>
                <a:lnTo>
                  <a:pt x="1949115" y="4812632"/>
                </a:lnTo>
                <a:lnTo>
                  <a:pt x="1949115" y="4776537"/>
                </a:lnTo>
                <a:lnTo>
                  <a:pt x="2237873" y="4981074"/>
                </a:lnTo>
                <a:lnTo>
                  <a:pt x="2394284" y="4944979"/>
                </a:lnTo>
                <a:lnTo>
                  <a:pt x="2394284" y="4896853"/>
                </a:lnTo>
                <a:lnTo>
                  <a:pt x="2081463" y="4632158"/>
                </a:lnTo>
                <a:lnTo>
                  <a:pt x="2009273" y="4259179"/>
                </a:lnTo>
                <a:lnTo>
                  <a:pt x="1937084" y="3946358"/>
                </a:lnTo>
                <a:lnTo>
                  <a:pt x="1804737" y="3729790"/>
                </a:lnTo>
                <a:lnTo>
                  <a:pt x="1708484" y="3525253"/>
                </a:lnTo>
                <a:lnTo>
                  <a:pt x="1648326" y="3320716"/>
                </a:lnTo>
                <a:lnTo>
                  <a:pt x="1636294" y="2995863"/>
                </a:lnTo>
                <a:lnTo>
                  <a:pt x="1792705" y="2923674"/>
                </a:lnTo>
                <a:lnTo>
                  <a:pt x="1576137" y="2514600"/>
                </a:lnTo>
                <a:lnTo>
                  <a:pt x="1455821" y="2310063"/>
                </a:lnTo>
                <a:lnTo>
                  <a:pt x="1443789" y="2105527"/>
                </a:lnTo>
                <a:lnTo>
                  <a:pt x="1564105" y="2105527"/>
                </a:lnTo>
                <a:lnTo>
                  <a:pt x="1672389" y="1973179"/>
                </a:lnTo>
                <a:lnTo>
                  <a:pt x="1708484" y="1816769"/>
                </a:lnTo>
                <a:lnTo>
                  <a:pt x="1660358" y="1564106"/>
                </a:lnTo>
                <a:lnTo>
                  <a:pt x="1528010" y="1215190"/>
                </a:lnTo>
                <a:lnTo>
                  <a:pt x="1467852" y="1022684"/>
                </a:lnTo>
                <a:lnTo>
                  <a:pt x="1239252" y="914400"/>
                </a:lnTo>
                <a:lnTo>
                  <a:pt x="1118937" y="842211"/>
                </a:lnTo>
                <a:lnTo>
                  <a:pt x="1070810" y="685800"/>
                </a:lnTo>
                <a:lnTo>
                  <a:pt x="1094873" y="589548"/>
                </a:lnTo>
                <a:lnTo>
                  <a:pt x="1143000" y="541421"/>
                </a:lnTo>
                <a:lnTo>
                  <a:pt x="1203158" y="469232"/>
                </a:lnTo>
                <a:lnTo>
                  <a:pt x="1323473" y="433137"/>
                </a:lnTo>
                <a:lnTo>
                  <a:pt x="1407694" y="385011"/>
                </a:lnTo>
                <a:lnTo>
                  <a:pt x="1419726" y="288758"/>
                </a:lnTo>
                <a:lnTo>
                  <a:pt x="1371600" y="288758"/>
                </a:lnTo>
                <a:lnTo>
                  <a:pt x="1263315" y="276727"/>
                </a:lnTo>
                <a:lnTo>
                  <a:pt x="1191126" y="276727"/>
                </a:lnTo>
                <a:lnTo>
                  <a:pt x="1155031" y="240632"/>
                </a:lnTo>
                <a:lnTo>
                  <a:pt x="1179094" y="132348"/>
                </a:lnTo>
                <a:lnTo>
                  <a:pt x="1130968" y="60158"/>
                </a:lnTo>
                <a:lnTo>
                  <a:pt x="1046747" y="24063"/>
                </a:lnTo>
                <a:lnTo>
                  <a:pt x="938463" y="0"/>
                </a:lnTo>
                <a:lnTo>
                  <a:pt x="938463" y="0"/>
                </a:lnTo>
                <a:lnTo>
                  <a:pt x="721894" y="48127"/>
                </a:lnTo>
                <a:lnTo>
                  <a:pt x="721894" y="216569"/>
                </a:lnTo>
                <a:lnTo>
                  <a:pt x="709863" y="216569"/>
                </a:lnTo>
                <a:lnTo>
                  <a:pt x="577515" y="216569"/>
                </a:lnTo>
                <a:lnTo>
                  <a:pt x="481263" y="252663"/>
                </a:lnTo>
                <a:lnTo>
                  <a:pt x="469231" y="288758"/>
                </a:lnTo>
                <a:lnTo>
                  <a:pt x="505326" y="397042"/>
                </a:lnTo>
                <a:lnTo>
                  <a:pt x="625642" y="445169"/>
                </a:lnTo>
                <a:lnTo>
                  <a:pt x="709863" y="481263"/>
                </a:lnTo>
                <a:lnTo>
                  <a:pt x="709863" y="589548"/>
                </a:lnTo>
                <a:lnTo>
                  <a:pt x="661737" y="697832"/>
                </a:lnTo>
                <a:lnTo>
                  <a:pt x="481263" y="842211"/>
                </a:lnTo>
                <a:lnTo>
                  <a:pt x="312821" y="890337"/>
                </a:lnTo>
                <a:lnTo>
                  <a:pt x="216568" y="878306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8EAF200-BCD3-473D-B5C2-ED1576CBA680}"/>
              </a:ext>
            </a:extLst>
          </p:cNvPr>
          <p:cNvSpPr/>
          <p:nvPr/>
        </p:nvSpPr>
        <p:spPr>
          <a:xfrm>
            <a:off x="3255296" y="3102841"/>
            <a:ext cx="1585808" cy="2262143"/>
          </a:xfrm>
          <a:custGeom>
            <a:avLst/>
            <a:gdLst>
              <a:gd name="connsiteX0" fmla="*/ 1359569 w 3946358"/>
              <a:gd name="connsiteY0" fmla="*/ 5558589 h 5558589"/>
              <a:gd name="connsiteX1" fmla="*/ 1359569 w 3946358"/>
              <a:gd name="connsiteY1" fmla="*/ 5474368 h 5558589"/>
              <a:gd name="connsiteX2" fmla="*/ 1840832 w 3946358"/>
              <a:gd name="connsiteY2" fmla="*/ 5546557 h 5558589"/>
              <a:gd name="connsiteX3" fmla="*/ 1780674 w 3946358"/>
              <a:gd name="connsiteY3" fmla="*/ 5197642 h 5558589"/>
              <a:gd name="connsiteX4" fmla="*/ 1768642 w 3946358"/>
              <a:gd name="connsiteY4" fmla="*/ 4944978 h 5558589"/>
              <a:gd name="connsiteX5" fmla="*/ 1792705 w 3946358"/>
              <a:gd name="connsiteY5" fmla="*/ 4656221 h 5558589"/>
              <a:gd name="connsiteX6" fmla="*/ 1780674 w 3946358"/>
              <a:gd name="connsiteY6" fmla="*/ 4451684 h 5558589"/>
              <a:gd name="connsiteX7" fmla="*/ 1816769 w 3946358"/>
              <a:gd name="connsiteY7" fmla="*/ 4319336 h 5558589"/>
              <a:gd name="connsiteX8" fmla="*/ 1828800 w 3946358"/>
              <a:gd name="connsiteY8" fmla="*/ 3982452 h 5558589"/>
              <a:gd name="connsiteX9" fmla="*/ 1816769 w 3946358"/>
              <a:gd name="connsiteY9" fmla="*/ 3838073 h 5558589"/>
              <a:gd name="connsiteX10" fmla="*/ 1816769 w 3946358"/>
              <a:gd name="connsiteY10" fmla="*/ 3729789 h 5558589"/>
              <a:gd name="connsiteX11" fmla="*/ 1804737 w 3946358"/>
              <a:gd name="connsiteY11" fmla="*/ 3585410 h 5558589"/>
              <a:gd name="connsiteX12" fmla="*/ 1792705 w 3946358"/>
              <a:gd name="connsiteY12" fmla="*/ 3477126 h 5558589"/>
              <a:gd name="connsiteX13" fmla="*/ 1828800 w 3946358"/>
              <a:gd name="connsiteY13" fmla="*/ 3429000 h 5558589"/>
              <a:gd name="connsiteX14" fmla="*/ 2009274 w 3946358"/>
              <a:gd name="connsiteY14" fmla="*/ 3705726 h 5558589"/>
              <a:gd name="connsiteX15" fmla="*/ 2117558 w 3946358"/>
              <a:gd name="connsiteY15" fmla="*/ 3814010 h 5558589"/>
              <a:gd name="connsiteX16" fmla="*/ 2177716 w 3946358"/>
              <a:gd name="connsiteY16" fmla="*/ 3910263 h 5558589"/>
              <a:gd name="connsiteX17" fmla="*/ 2273969 w 3946358"/>
              <a:gd name="connsiteY17" fmla="*/ 4259178 h 5558589"/>
              <a:gd name="connsiteX18" fmla="*/ 2370221 w 3946358"/>
              <a:gd name="connsiteY18" fmla="*/ 4535905 h 5558589"/>
              <a:gd name="connsiteX19" fmla="*/ 2322095 w 3946358"/>
              <a:gd name="connsiteY19" fmla="*/ 4764505 h 5558589"/>
              <a:gd name="connsiteX20" fmla="*/ 2346158 w 3946358"/>
              <a:gd name="connsiteY20" fmla="*/ 4884821 h 5558589"/>
              <a:gd name="connsiteX21" fmla="*/ 2406316 w 3946358"/>
              <a:gd name="connsiteY21" fmla="*/ 5005136 h 5558589"/>
              <a:gd name="connsiteX22" fmla="*/ 2442411 w 3946358"/>
              <a:gd name="connsiteY22" fmla="*/ 5101389 h 5558589"/>
              <a:gd name="connsiteX23" fmla="*/ 2466474 w 3946358"/>
              <a:gd name="connsiteY23" fmla="*/ 5149515 h 5558589"/>
              <a:gd name="connsiteX24" fmla="*/ 2490537 w 3946358"/>
              <a:gd name="connsiteY24" fmla="*/ 5281863 h 5558589"/>
              <a:gd name="connsiteX25" fmla="*/ 2526632 w 3946358"/>
              <a:gd name="connsiteY25" fmla="*/ 5354052 h 5558589"/>
              <a:gd name="connsiteX26" fmla="*/ 2707105 w 3946358"/>
              <a:gd name="connsiteY26" fmla="*/ 5329989 h 5558589"/>
              <a:gd name="connsiteX27" fmla="*/ 2803358 w 3946358"/>
              <a:gd name="connsiteY27" fmla="*/ 5257800 h 5558589"/>
              <a:gd name="connsiteX28" fmla="*/ 2755232 w 3946358"/>
              <a:gd name="connsiteY28" fmla="*/ 5161547 h 5558589"/>
              <a:gd name="connsiteX29" fmla="*/ 2719137 w 3946358"/>
              <a:gd name="connsiteY29" fmla="*/ 5041231 h 5558589"/>
              <a:gd name="connsiteX30" fmla="*/ 2731169 w 3946358"/>
              <a:gd name="connsiteY30" fmla="*/ 4969042 h 5558589"/>
              <a:gd name="connsiteX31" fmla="*/ 2791326 w 3946358"/>
              <a:gd name="connsiteY31" fmla="*/ 4957010 h 5558589"/>
              <a:gd name="connsiteX32" fmla="*/ 2863516 w 3946358"/>
              <a:gd name="connsiteY32" fmla="*/ 4957010 h 5558589"/>
              <a:gd name="connsiteX33" fmla="*/ 2755232 w 3946358"/>
              <a:gd name="connsiteY33" fmla="*/ 4896852 h 5558589"/>
              <a:gd name="connsiteX34" fmla="*/ 2767263 w 3946358"/>
              <a:gd name="connsiteY34" fmla="*/ 4716378 h 5558589"/>
              <a:gd name="connsiteX35" fmla="*/ 2743200 w 3946358"/>
              <a:gd name="connsiteY35" fmla="*/ 4355431 h 5558589"/>
              <a:gd name="connsiteX36" fmla="*/ 2803358 w 3946358"/>
              <a:gd name="connsiteY36" fmla="*/ 4186989 h 5558589"/>
              <a:gd name="connsiteX37" fmla="*/ 2743200 w 3946358"/>
              <a:gd name="connsiteY37" fmla="*/ 3934326 h 5558589"/>
              <a:gd name="connsiteX38" fmla="*/ 2707105 w 3946358"/>
              <a:gd name="connsiteY38" fmla="*/ 3717757 h 5558589"/>
              <a:gd name="connsiteX39" fmla="*/ 2683042 w 3946358"/>
              <a:gd name="connsiteY39" fmla="*/ 3489157 h 5558589"/>
              <a:gd name="connsiteX40" fmla="*/ 2646948 w 3946358"/>
              <a:gd name="connsiteY40" fmla="*/ 3356810 h 5558589"/>
              <a:gd name="connsiteX41" fmla="*/ 2574758 w 3946358"/>
              <a:gd name="connsiteY41" fmla="*/ 3212431 h 5558589"/>
              <a:gd name="connsiteX42" fmla="*/ 2562726 w 3946358"/>
              <a:gd name="connsiteY42" fmla="*/ 3043989 h 5558589"/>
              <a:gd name="connsiteX43" fmla="*/ 2562726 w 3946358"/>
              <a:gd name="connsiteY43" fmla="*/ 3043989 h 5558589"/>
              <a:gd name="connsiteX44" fmla="*/ 2767263 w 3946358"/>
              <a:gd name="connsiteY44" fmla="*/ 2755231 h 5558589"/>
              <a:gd name="connsiteX45" fmla="*/ 2815390 w 3946358"/>
              <a:gd name="connsiteY45" fmla="*/ 2719136 h 5558589"/>
              <a:gd name="connsiteX46" fmla="*/ 2887579 w 3946358"/>
              <a:gd name="connsiteY46" fmla="*/ 2923673 h 5558589"/>
              <a:gd name="connsiteX47" fmla="*/ 3007895 w 3946358"/>
              <a:gd name="connsiteY47" fmla="*/ 2923673 h 5558589"/>
              <a:gd name="connsiteX48" fmla="*/ 3080084 w 3946358"/>
              <a:gd name="connsiteY48" fmla="*/ 2995863 h 5558589"/>
              <a:gd name="connsiteX49" fmla="*/ 3140242 w 3946358"/>
              <a:gd name="connsiteY49" fmla="*/ 2923673 h 5558589"/>
              <a:gd name="connsiteX50" fmla="*/ 3200400 w 3946358"/>
              <a:gd name="connsiteY50" fmla="*/ 2887578 h 5558589"/>
              <a:gd name="connsiteX51" fmla="*/ 3320716 w 3946358"/>
              <a:gd name="connsiteY51" fmla="*/ 2995863 h 5558589"/>
              <a:gd name="connsiteX52" fmla="*/ 3441032 w 3946358"/>
              <a:gd name="connsiteY52" fmla="*/ 3043989 h 5558589"/>
              <a:gd name="connsiteX53" fmla="*/ 3525253 w 3946358"/>
              <a:gd name="connsiteY53" fmla="*/ 3128210 h 5558589"/>
              <a:gd name="connsiteX54" fmla="*/ 3621505 w 3946358"/>
              <a:gd name="connsiteY54" fmla="*/ 3140242 h 5558589"/>
              <a:gd name="connsiteX55" fmla="*/ 3705726 w 3946358"/>
              <a:gd name="connsiteY55" fmla="*/ 3080084 h 5558589"/>
              <a:gd name="connsiteX56" fmla="*/ 3777916 w 3946358"/>
              <a:gd name="connsiteY56" fmla="*/ 2971800 h 5558589"/>
              <a:gd name="connsiteX57" fmla="*/ 3826042 w 3946358"/>
              <a:gd name="connsiteY57" fmla="*/ 2995863 h 5558589"/>
              <a:gd name="connsiteX58" fmla="*/ 3826042 w 3946358"/>
              <a:gd name="connsiteY58" fmla="*/ 2995863 h 5558589"/>
              <a:gd name="connsiteX59" fmla="*/ 3946358 w 3946358"/>
              <a:gd name="connsiteY59" fmla="*/ 3080084 h 5558589"/>
              <a:gd name="connsiteX60" fmla="*/ 3946358 w 3946358"/>
              <a:gd name="connsiteY60" fmla="*/ 3080084 h 5558589"/>
              <a:gd name="connsiteX61" fmla="*/ 3910263 w 3946358"/>
              <a:gd name="connsiteY61" fmla="*/ 2983831 h 5558589"/>
              <a:gd name="connsiteX62" fmla="*/ 3801979 w 3946358"/>
              <a:gd name="connsiteY62" fmla="*/ 2923673 h 5558589"/>
              <a:gd name="connsiteX63" fmla="*/ 3753853 w 3946358"/>
              <a:gd name="connsiteY63" fmla="*/ 2875547 h 5558589"/>
              <a:gd name="connsiteX64" fmla="*/ 3669632 w 3946358"/>
              <a:gd name="connsiteY64" fmla="*/ 2803357 h 5558589"/>
              <a:gd name="connsiteX65" fmla="*/ 3573379 w 3946358"/>
              <a:gd name="connsiteY65" fmla="*/ 2767263 h 5558589"/>
              <a:gd name="connsiteX66" fmla="*/ 3489158 w 3946358"/>
              <a:gd name="connsiteY66" fmla="*/ 2767263 h 5558589"/>
              <a:gd name="connsiteX67" fmla="*/ 3453063 w 3946358"/>
              <a:gd name="connsiteY67" fmla="*/ 2731168 h 5558589"/>
              <a:gd name="connsiteX68" fmla="*/ 3320716 w 3946358"/>
              <a:gd name="connsiteY68" fmla="*/ 2671010 h 5558589"/>
              <a:gd name="connsiteX69" fmla="*/ 3308684 w 3946358"/>
              <a:gd name="connsiteY69" fmla="*/ 2502568 h 5558589"/>
              <a:gd name="connsiteX70" fmla="*/ 3248526 w 3946358"/>
              <a:gd name="connsiteY70" fmla="*/ 2454442 h 5558589"/>
              <a:gd name="connsiteX71" fmla="*/ 3200400 w 3946358"/>
              <a:gd name="connsiteY71" fmla="*/ 2418347 h 5558589"/>
              <a:gd name="connsiteX72" fmla="*/ 3043990 w 3946358"/>
              <a:gd name="connsiteY72" fmla="*/ 2045368 h 5558589"/>
              <a:gd name="connsiteX73" fmla="*/ 3007895 w 3946358"/>
              <a:gd name="connsiteY73" fmla="*/ 1973178 h 5558589"/>
              <a:gd name="connsiteX74" fmla="*/ 3068053 w 3946358"/>
              <a:gd name="connsiteY74" fmla="*/ 1888957 h 5558589"/>
              <a:gd name="connsiteX75" fmla="*/ 3031958 w 3946358"/>
              <a:gd name="connsiteY75" fmla="*/ 1816768 h 5558589"/>
              <a:gd name="connsiteX76" fmla="*/ 2827421 w 3946358"/>
              <a:gd name="connsiteY76" fmla="*/ 1419726 h 5558589"/>
              <a:gd name="connsiteX77" fmla="*/ 2755232 w 3946358"/>
              <a:gd name="connsiteY77" fmla="*/ 1335505 h 5558589"/>
              <a:gd name="connsiteX78" fmla="*/ 2719137 w 3946358"/>
              <a:gd name="connsiteY78" fmla="*/ 1335505 h 5558589"/>
              <a:gd name="connsiteX79" fmla="*/ 2658979 w 3946358"/>
              <a:gd name="connsiteY79" fmla="*/ 1155031 h 5558589"/>
              <a:gd name="connsiteX80" fmla="*/ 2550695 w 3946358"/>
              <a:gd name="connsiteY80" fmla="*/ 1094873 h 5558589"/>
              <a:gd name="connsiteX81" fmla="*/ 2430379 w 3946358"/>
              <a:gd name="connsiteY81" fmla="*/ 1022684 h 5558589"/>
              <a:gd name="connsiteX82" fmla="*/ 2298032 w 3946358"/>
              <a:gd name="connsiteY82" fmla="*/ 1022684 h 5558589"/>
              <a:gd name="connsiteX83" fmla="*/ 2249905 w 3946358"/>
              <a:gd name="connsiteY83" fmla="*/ 998621 h 5558589"/>
              <a:gd name="connsiteX84" fmla="*/ 2201779 w 3946358"/>
              <a:gd name="connsiteY84" fmla="*/ 866273 h 5558589"/>
              <a:gd name="connsiteX85" fmla="*/ 2153653 w 3946358"/>
              <a:gd name="connsiteY85" fmla="*/ 806115 h 5558589"/>
              <a:gd name="connsiteX86" fmla="*/ 2105526 w 3946358"/>
              <a:gd name="connsiteY86" fmla="*/ 782052 h 5558589"/>
              <a:gd name="connsiteX87" fmla="*/ 2177716 w 3946358"/>
              <a:gd name="connsiteY87" fmla="*/ 625642 h 5558589"/>
              <a:gd name="connsiteX88" fmla="*/ 2213811 w 3946358"/>
              <a:gd name="connsiteY88" fmla="*/ 553452 h 5558589"/>
              <a:gd name="connsiteX89" fmla="*/ 2213811 w 3946358"/>
              <a:gd name="connsiteY89" fmla="*/ 481263 h 5558589"/>
              <a:gd name="connsiteX90" fmla="*/ 2237874 w 3946358"/>
              <a:gd name="connsiteY90" fmla="*/ 445168 h 5558589"/>
              <a:gd name="connsiteX91" fmla="*/ 2430379 w 3946358"/>
              <a:gd name="connsiteY91" fmla="*/ 445168 h 5558589"/>
              <a:gd name="connsiteX92" fmla="*/ 2466474 w 3946358"/>
              <a:gd name="connsiteY92" fmla="*/ 409073 h 5558589"/>
              <a:gd name="connsiteX93" fmla="*/ 2454442 w 3946358"/>
              <a:gd name="connsiteY93" fmla="*/ 397042 h 5558589"/>
              <a:gd name="connsiteX94" fmla="*/ 2382253 w 3946358"/>
              <a:gd name="connsiteY94" fmla="*/ 372978 h 5558589"/>
              <a:gd name="connsiteX95" fmla="*/ 2189748 w 3946358"/>
              <a:gd name="connsiteY95" fmla="*/ 336884 h 5558589"/>
              <a:gd name="connsiteX96" fmla="*/ 2225842 w 3946358"/>
              <a:gd name="connsiteY96" fmla="*/ 180473 h 5558589"/>
              <a:gd name="connsiteX97" fmla="*/ 2189748 w 3946358"/>
              <a:gd name="connsiteY97" fmla="*/ 72189 h 5558589"/>
              <a:gd name="connsiteX98" fmla="*/ 1973179 w 3946358"/>
              <a:gd name="connsiteY98" fmla="*/ 12031 h 5558589"/>
              <a:gd name="connsiteX99" fmla="*/ 1937084 w 3946358"/>
              <a:gd name="connsiteY99" fmla="*/ 0 h 5558589"/>
              <a:gd name="connsiteX100" fmla="*/ 1840832 w 3946358"/>
              <a:gd name="connsiteY100" fmla="*/ 24063 h 5558589"/>
              <a:gd name="connsiteX101" fmla="*/ 1660358 w 3946358"/>
              <a:gd name="connsiteY101" fmla="*/ 72189 h 5558589"/>
              <a:gd name="connsiteX102" fmla="*/ 1660358 w 3946358"/>
              <a:gd name="connsiteY102" fmla="*/ 276726 h 5558589"/>
              <a:gd name="connsiteX103" fmla="*/ 1528011 w 3946358"/>
              <a:gd name="connsiteY103" fmla="*/ 276726 h 5558589"/>
              <a:gd name="connsiteX104" fmla="*/ 1419726 w 3946358"/>
              <a:gd name="connsiteY104" fmla="*/ 288757 h 5558589"/>
              <a:gd name="connsiteX105" fmla="*/ 1335505 w 3946358"/>
              <a:gd name="connsiteY105" fmla="*/ 324852 h 5558589"/>
              <a:gd name="connsiteX106" fmla="*/ 1407695 w 3946358"/>
              <a:gd name="connsiteY106" fmla="*/ 421105 h 5558589"/>
              <a:gd name="connsiteX107" fmla="*/ 1467853 w 3946358"/>
              <a:gd name="connsiteY107" fmla="*/ 469231 h 5558589"/>
              <a:gd name="connsiteX108" fmla="*/ 1588169 w 3946358"/>
              <a:gd name="connsiteY108" fmla="*/ 481263 h 5558589"/>
              <a:gd name="connsiteX109" fmla="*/ 1612232 w 3946358"/>
              <a:gd name="connsiteY109" fmla="*/ 625642 h 5558589"/>
              <a:gd name="connsiteX110" fmla="*/ 1612232 w 3946358"/>
              <a:gd name="connsiteY110" fmla="*/ 625642 h 5558589"/>
              <a:gd name="connsiteX111" fmla="*/ 1708484 w 3946358"/>
              <a:gd name="connsiteY111" fmla="*/ 866273 h 5558589"/>
              <a:gd name="connsiteX112" fmla="*/ 1684421 w 3946358"/>
              <a:gd name="connsiteY112" fmla="*/ 914400 h 5558589"/>
              <a:gd name="connsiteX113" fmla="*/ 1624263 w 3946358"/>
              <a:gd name="connsiteY113" fmla="*/ 902368 h 5558589"/>
              <a:gd name="connsiteX114" fmla="*/ 1540042 w 3946358"/>
              <a:gd name="connsiteY114" fmla="*/ 866273 h 5558589"/>
              <a:gd name="connsiteX115" fmla="*/ 1515979 w 3946358"/>
              <a:gd name="connsiteY115" fmla="*/ 950494 h 5558589"/>
              <a:gd name="connsiteX116" fmla="*/ 1564105 w 3946358"/>
              <a:gd name="connsiteY116" fmla="*/ 1010652 h 5558589"/>
              <a:gd name="connsiteX117" fmla="*/ 1431758 w 3946358"/>
              <a:gd name="connsiteY117" fmla="*/ 1058778 h 5558589"/>
              <a:gd name="connsiteX118" fmla="*/ 1299411 w 3946358"/>
              <a:gd name="connsiteY118" fmla="*/ 1106905 h 5558589"/>
              <a:gd name="connsiteX119" fmla="*/ 1299411 w 3946358"/>
              <a:gd name="connsiteY119" fmla="*/ 1106905 h 5558589"/>
              <a:gd name="connsiteX120" fmla="*/ 1094874 w 3946358"/>
              <a:gd name="connsiteY120" fmla="*/ 1359568 h 5558589"/>
              <a:gd name="connsiteX121" fmla="*/ 1010653 w 3946358"/>
              <a:gd name="connsiteY121" fmla="*/ 1515978 h 5558589"/>
              <a:gd name="connsiteX122" fmla="*/ 830179 w 3946358"/>
              <a:gd name="connsiteY122" fmla="*/ 1660357 h 5558589"/>
              <a:gd name="connsiteX123" fmla="*/ 782053 w 3946358"/>
              <a:gd name="connsiteY123" fmla="*/ 1852863 h 5558589"/>
              <a:gd name="connsiteX124" fmla="*/ 709863 w 3946358"/>
              <a:gd name="connsiteY124" fmla="*/ 2009273 h 5558589"/>
              <a:gd name="connsiteX125" fmla="*/ 649705 w 3946358"/>
              <a:gd name="connsiteY125" fmla="*/ 2225842 h 5558589"/>
              <a:gd name="connsiteX126" fmla="*/ 589548 w 3946358"/>
              <a:gd name="connsiteY126" fmla="*/ 2358189 h 5558589"/>
              <a:gd name="connsiteX127" fmla="*/ 493295 w 3946358"/>
              <a:gd name="connsiteY127" fmla="*/ 2622884 h 5558589"/>
              <a:gd name="connsiteX128" fmla="*/ 421105 w 3946358"/>
              <a:gd name="connsiteY128" fmla="*/ 2839452 h 5558589"/>
              <a:gd name="connsiteX129" fmla="*/ 385011 w 3946358"/>
              <a:gd name="connsiteY129" fmla="*/ 3080084 h 5558589"/>
              <a:gd name="connsiteX130" fmla="*/ 324853 w 3946358"/>
              <a:gd name="connsiteY130" fmla="*/ 3332747 h 5558589"/>
              <a:gd name="connsiteX131" fmla="*/ 300790 w 3946358"/>
              <a:gd name="connsiteY131" fmla="*/ 3513221 h 5558589"/>
              <a:gd name="connsiteX132" fmla="*/ 192505 w 3946358"/>
              <a:gd name="connsiteY132" fmla="*/ 3838073 h 5558589"/>
              <a:gd name="connsiteX133" fmla="*/ 60158 w 3946358"/>
              <a:gd name="connsiteY133" fmla="*/ 4042610 h 5558589"/>
              <a:gd name="connsiteX134" fmla="*/ 0 w 3946358"/>
              <a:gd name="connsiteY134" fmla="*/ 4199021 h 5558589"/>
              <a:gd name="connsiteX135" fmla="*/ 96253 w 3946358"/>
              <a:gd name="connsiteY135" fmla="*/ 4427621 h 5558589"/>
              <a:gd name="connsiteX136" fmla="*/ 108284 w 3946358"/>
              <a:gd name="connsiteY136" fmla="*/ 4644189 h 5558589"/>
              <a:gd name="connsiteX137" fmla="*/ 336884 w 3946358"/>
              <a:gd name="connsiteY137" fmla="*/ 4523873 h 5558589"/>
              <a:gd name="connsiteX138" fmla="*/ 433137 w 3946358"/>
              <a:gd name="connsiteY138" fmla="*/ 4451684 h 5558589"/>
              <a:gd name="connsiteX139" fmla="*/ 601579 w 3946358"/>
              <a:gd name="connsiteY139" fmla="*/ 4307305 h 5558589"/>
              <a:gd name="connsiteX140" fmla="*/ 770021 w 3946358"/>
              <a:gd name="connsiteY140" fmla="*/ 4126831 h 5558589"/>
              <a:gd name="connsiteX141" fmla="*/ 914400 w 3946358"/>
              <a:gd name="connsiteY141" fmla="*/ 4042610 h 5558589"/>
              <a:gd name="connsiteX142" fmla="*/ 1106905 w 3946358"/>
              <a:gd name="connsiteY142" fmla="*/ 3970421 h 5558589"/>
              <a:gd name="connsiteX143" fmla="*/ 1143000 w 3946358"/>
              <a:gd name="connsiteY143" fmla="*/ 3898231 h 5558589"/>
              <a:gd name="connsiteX144" fmla="*/ 1191126 w 3946358"/>
              <a:gd name="connsiteY144" fmla="*/ 3801978 h 5558589"/>
              <a:gd name="connsiteX145" fmla="*/ 1251284 w 3946358"/>
              <a:gd name="connsiteY145" fmla="*/ 4403557 h 5558589"/>
              <a:gd name="connsiteX146" fmla="*/ 1275348 w 3946358"/>
              <a:gd name="connsiteY146" fmla="*/ 4716378 h 5558589"/>
              <a:gd name="connsiteX147" fmla="*/ 1335505 w 3946358"/>
              <a:gd name="connsiteY147" fmla="*/ 4969042 h 5558589"/>
              <a:gd name="connsiteX148" fmla="*/ 1311442 w 3946358"/>
              <a:gd name="connsiteY148" fmla="*/ 5221705 h 5558589"/>
              <a:gd name="connsiteX149" fmla="*/ 1335505 w 3946358"/>
              <a:gd name="connsiteY149" fmla="*/ 5414210 h 5558589"/>
              <a:gd name="connsiteX150" fmla="*/ 1359569 w 3946358"/>
              <a:gd name="connsiteY150" fmla="*/ 5558589 h 555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946358" h="5558589">
                <a:moveTo>
                  <a:pt x="1359569" y="5558589"/>
                </a:moveTo>
                <a:lnTo>
                  <a:pt x="1359569" y="5474368"/>
                </a:lnTo>
                <a:lnTo>
                  <a:pt x="1840832" y="5546557"/>
                </a:lnTo>
                <a:lnTo>
                  <a:pt x="1780674" y="5197642"/>
                </a:lnTo>
                <a:lnTo>
                  <a:pt x="1768642" y="4944978"/>
                </a:lnTo>
                <a:lnTo>
                  <a:pt x="1792705" y="4656221"/>
                </a:lnTo>
                <a:lnTo>
                  <a:pt x="1780674" y="4451684"/>
                </a:lnTo>
                <a:lnTo>
                  <a:pt x="1816769" y="4319336"/>
                </a:lnTo>
                <a:lnTo>
                  <a:pt x="1828800" y="3982452"/>
                </a:lnTo>
                <a:lnTo>
                  <a:pt x="1816769" y="3838073"/>
                </a:lnTo>
                <a:lnTo>
                  <a:pt x="1816769" y="3729789"/>
                </a:lnTo>
                <a:lnTo>
                  <a:pt x="1804737" y="3585410"/>
                </a:lnTo>
                <a:lnTo>
                  <a:pt x="1792705" y="3477126"/>
                </a:lnTo>
                <a:lnTo>
                  <a:pt x="1828800" y="3429000"/>
                </a:lnTo>
                <a:lnTo>
                  <a:pt x="2009274" y="3705726"/>
                </a:lnTo>
                <a:lnTo>
                  <a:pt x="2117558" y="3814010"/>
                </a:lnTo>
                <a:lnTo>
                  <a:pt x="2177716" y="3910263"/>
                </a:lnTo>
                <a:lnTo>
                  <a:pt x="2273969" y="4259178"/>
                </a:lnTo>
                <a:lnTo>
                  <a:pt x="2370221" y="4535905"/>
                </a:lnTo>
                <a:lnTo>
                  <a:pt x="2322095" y="4764505"/>
                </a:lnTo>
                <a:lnTo>
                  <a:pt x="2346158" y="4884821"/>
                </a:lnTo>
                <a:lnTo>
                  <a:pt x="2406316" y="5005136"/>
                </a:lnTo>
                <a:lnTo>
                  <a:pt x="2442411" y="5101389"/>
                </a:lnTo>
                <a:lnTo>
                  <a:pt x="2466474" y="5149515"/>
                </a:lnTo>
                <a:lnTo>
                  <a:pt x="2490537" y="5281863"/>
                </a:lnTo>
                <a:lnTo>
                  <a:pt x="2526632" y="5354052"/>
                </a:lnTo>
                <a:lnTo>
                  <a:pt x="2707105" y="5329989"/>
                </a:lnTo>
                <a:lnTo>
                  <a:pt x="2803358" y="5257800"/>
                </a:lnTo>
                <a:lnTo>
                  <a:pt x="2755232" y="5161547"/>
                </a:lnTo>
                <a:lnTo>
                  <a:pt x="2719137" y="5041231"/>
                </a:lnTo>
                <a:lnTo>
                  <a:pt x="2731169" y="4969042"/>
                </a:lnTo>
                <a:lnTo>
                  <a:pt x="2791326" y="4957010"/>
                </a:lnTo>
                <a:lnTo>
                  <a:pt x="2863516" y="4957010"/>
                </a:lnTo>
                <a:lnTo>
                  <a:pt x="2755232" y="4896852"/>
                </a:lnTo>
                <a:lnTo>
                  <a:pt x="2767263" y="4716378"/>
                </a:lnTo>
                <a:lnTo>
                  <a:pt x="2743200" y="4355431"/>
                </a:lnTo>
                <a:lnTo>
                  <a:pt x="2803358" y="4186989"/>
                </a:lnTo>
                <a:lnTo>
                  <a:pt x="2743200" y="3934326"/>
                </a:lnTo>
                <a:lnTo>
                  <a:pt x="2707105" y="3717757"/>
                </a:lnTo>
                <a:lnTo>
                  <a:pt x="2683042" y="3489157"/>
                </a:lnTo>
                <a:lnTo>
                  <a:pt x="2646948" y="3356810"/>
                </a:lnTo>
                <a:lnTo>
                  <a:pt x="2574758" y="3212431"/>
                </a:lnTo>
                <a:lnTo>
                  <a:pt x="2562726" y="3043989"/>
                </a:lnTo>
                <a:lnTo>
                  <a:pt x="2562726" y="3043989"/>
                </a:lnTo>
                <a:lnTo>
                  <a:pt x="2767263" y="2755231"/>
                </a:lnTo>
                <a:lnTo>
                  <a:pt x="2815390" y="2719136"/>
                </a:lnTo>
                <a:lnTo>
                  <a:pt x="2887579" y="2923673"/>
                </a:lnTo>
                <a:lnTo>
                  <a:pt x="3007895" y="2923673"/>
                </a:lnTo>
                <a:lnTo>
                  <a:pt x="3080084" y="2995863"/>
                </a:lnTo>
                <a:lnTo>
                  <a:pt x="3140242" y="2923673"/>
                </a:lnTo>
                <a:lnTo>
                  <a:pt x="3200400" y="2887578"/>
                </a:lnTo>
                <a:lnTo>
                  <a:pt x="3320716" y="2995863"/>
                </a:lnTo>
                <a:lnTo>
                  <a:pt x="3441032" y="3043989"/>
                </a:lnTo>
                <a:lnTo>
                  <a:pt x="3525253" y="3128210"/>
                </a:lnTo>
                <a:lnTo>
                  <a:pt x="3621505" y="3140242"/>
                </a:lnTo>
                <a:lnTo>
                  <a:pt x="3705726" y="3080084"/>
                </a:lnTo>
                <a:lnTo>
                  <a:pt x="3777916" y="2971800"/>
                </a:lnTo>
                <a:lnTo>
                  <a:pt x="3826042" y="2995863"/>
                </a:lnTo>
                <a:lnTo>
                  <a:pt x="3826042" y="2995863"/>
                </a:lnTo>
                <a:lnTo>
                  <a:pt x="3946358" y="3080084"/>
                </a:lnTo>
                <a:lnTo>
                  <a:pt x="3946358" y="3080084"/>
                </a:lnTo>
                <a:lnTo>
                  <a:pt x="3910263" y="2983831"/>
                </a:lnTo>
                <a:lnTo>
                  <a:pt x="3801979" y="2923673"/>
                </a:lnTo>
                <a:lnTo>
                  <a:pt x="3753853" y="2875547"/>
                </a:lnTo>
                <a:lnTo>
                  <a:pt x="3669632" y="2803357"/>
                </a:lnTo>
                <a:lnTo>
                  <a:pt x="3573379" y="2767263"/>
                </a:lnTo>
                <a:lnTo>
                  <a:pt x="3489158" y="2767263"/>
                </a:lnTo>
                <a:lnTo>
                  <a:pt x="3453063" y="2731168"/>
                </a:lnTo>
                <a:lnTo>
                  <a:pt x="3320716" y="2671010"/>
                </a:lnTo>
                <a:lnTo>
                  <a:pt x="3308684" y="2502568"/>
                </a:lnTo>
                <a:lnTo>
                  <a:pt x="3248526" y="2454442"/>
                </a:lnTo>
                <a:lnTo>
                  <a:pt x="3200400" y="2418347"/>
                </a:lnTo>
                <a:lnTo>
                  <a:pt x="3043990" y="2045368"/>
                </a:lnTo>
                <a:lnTo>
                  <a:pt x="3007895" y="1973178"/>
                </a:lnTo>
                <a:lnTo>
                  <a:pt x="3068053" y="1888957"/>
                </a:lnTo>
                <a:lnTo>
                  <a:pt x="3031958" y="1816768"/>
                </a:lnTo>
                <a:lnTo>
                  <a:pt x="2827421" y="1419726"/>
                </a:lnTo>
                <a:lnTo>
                  <a:pt x="2755232" y="1335505"/>
                </a:lnTo>
                <a:lnTo>
                  <a:pt x="2719137" y="1335505"/>
                </a:lnTo>
                <a:lnTo>
                  <a:pt x="2658979" y="1155031"/>
                </a:lnTo>
                <a:lnTo>
                  <a:pt x="2550695" y="1094873"/>
                </a:lnTo>
                <a:lnTo>
                  <a:pt x="2430379" y="1022684"/>
                </a:lnTo>
                <a:lnTo>
                  <a:pt x="2298032" y="1022684"/>
                </a:lnTo>
                <a:lnTo>
                  <a:pt x="2249905" y="998621"/>
                </a:lnTo>
                <a:lnTo>
                  <a:pt x="2201779" y="866273"/>
                </a:lnTo>
                <a:lnTo>
                  <a:pt x="2153653" y="806115"/>
                </a:lnTo>
                <a:lnTo>
                  <a:pt x="2105526" y="782052"/>
                </a:lnTo>
                <a:lnTo>
                  <a:pt x="2177716" y="625642"/>
                </a:lnTo>
                <a:lnTo>
                  <a:pt x="2213811" y="553452"/>
                </a:lnTo>
                <a:lnTo>
                  <a:pt x="2213811" y="481263"/>
                </a:lnTo>
                <a:lnTo>
                  <a:pt x="2237874" y="445168"/>
                </a:lnTo>
                <a:lnTo>
                  <a:pt x="2430379" y="445168"/>
                </a:lnTo>
                <a:lnTo>
                  <a:pt x="2466474" y="409073"/>
                </a:lnTo>
                <a:lnTo>
                  <a:pt x="2454442" y="397042"/>
                </a:lnTo>
                <a:lnTo>
                  <a:pt x="2382253" y="372978"/>
                </a:lnTo>
                <a:lnTo>
                  <a:pt x="2189748" y="336884"/>
                </a:lnTo>
                <a:lnTo>
                  <a:pt x="2225842" y="180473"/>
                </a:lnTo>
                <a:lnTo>
                  <a:pt x="2189748" y="72189"/>
                </a:lnTo>
                <a:lnTo>
                  <a:pt x="1973179" y="12031"/>
                </a:lnTo>
                <a:lnTo>
                  <a:pt x="1937084" y="0"/>
                </a:lnTo>
                <a:lnTo>
                  <a:pt x="1840832" y="24063"/>
                </a:lnTo>
                <a:lnTo>
                  <a:pt x="1660358" y="72189"/>
                </a:lnTo>
                <a:lnTo>
                  <a:pt x="1660358" y="276726"/>
                </a:lnTo>
                <a:lnTo>
                  <a:pt x="1528011" y="276726"/>
                </a:lnTo>
                <a:lnTo>
                  <a:pt x="1419726" y="288757"/>
                </a:lnTo>
                <a:lnTo>
                  <a:pt x="1335505" y="324852"/>
                </a:lnTo>
                <a:lnTo>
                  <a:pt x="1407695" y="421105"/>
                </a:lnTo>
                <a:lnTo>
                  <a:pt x="1467853" y="469231"/>
                </a:lnTo>
                <a:lnTo>
                  <a:pt x="1588169" y="481263"/>
                </a:lnTo>
                <a:lnTo>
                  <a:pt x="1612232" y="625642"/>
                </a:lnTo>
                <a:lnTo>
                  <a:pt x="1612232" y="625642"/>
                </a:lnTo>
                <a:lnTo>
                  <a:pt x="1708484" y="866273"/>
                </a:lnTo>
                <a:lnTo>
                  <a:pt x="1684421" y="914400"/>
                </a:lnTo>
                <a:lnTo>
                  <a:pt x="1624263" y="902368"/>
                </a:lnTo>
                <a:lnTo>
                  <a:pt x="1540042" y="866273"/>
                </a:lnTo>
                <a:lnTo>
                  <a:pt x="1515979" y="950494"/>
                </a:lnTo>
                <a:lnTo>
                  <a:pt x="1564105" y="1010652"/>
                </a:lnTo>
                <a:lnTo>
                  <a:pt x="1431758" y="1058778"/>
                </a:lnTo>
                <a:lnTo>
                  <a:pt x="1299411" y="1106905"/>
                </a:lnTo>
                <a:lnTo>
                  <a:pt x="1299411" y="1106905"/>
                </a:lnTo>
                <a:lnTo>
                  <a:pt x="1094874" y="1359568"/>
                </a:lnTo>
                <a:lnTo>
                  <a:pt x="1010653" y="1515978"/>
                </a:lnTo>
                <a:lnTo>
                  <a:pt x="830179" y="1660357"/>
                </a:lnTo>
                <a:lnTo>
                  <a:pt x="782053" y="1852863"/>
                </a:lnTo>
                <a:lnTo>
                  <a:pt x="709863" y="2009273"/>
                </a:lnTo>
                <a:lnTo>
                  <a:pt x="649705" y="2225842"/>
                </a:lnTo>
                <a:lnTo>
                  <a:pt x="589548" y="2358189"/>
                </a:lnTo>
                <a:lnTo>
                  <a:pt x="493295" y="2622884"/>
                </a:lnTo>
                <a:lnTo>
                  <a:pt x="421105" y="2839452"/>
                </a:lnTo>
                <a:lnTo>
                  <a:pt x="385011" y="3080084"/>
                </a:lnTo>
                <a:lnTo>
                  <a:pt x="324853" y="3332747"/>
                </a:lnTo>
                <a:lnTo>
                  <a:pt x="300790" y="3513221"/>
                </a:lnTo>
                <a:lnTo>
                  <a:pt x="192505" y="3838073"/>
                </a:lnTo>
                <a:lnTo>
                  <a:pt x="60158" y="4042610"/>
                </a:lnTo>
                <a:lnTo>
                  <a:pt x="0" y="4199021"/>
                </a:lnTo>
                <a:lnTo>
                  <a:pt x="96253" y="4427621"/>
                </a:lnTo>
                <a:lnTo>
                  <a:pt x="108284" y="4644189"/>
                </a:lnTo>
                <a:lnTo>
                  <a:pt x="336884" y="4523873"/>
                </a:lnTo>
                <a:lnTo>
                  <a:pt x="433137" y="4451684"/>
                </a:lnTo>
                <a:lnTo>
                  <a:pt x="601579" y="4307305"/>
                </a:lnTo>
                <a:lnTo>
                  <a:pt x="770021" y="4126831"/>
                </a:lnTo>
                <a:lnTo>
                  <a:pt x="914400" y="4042610"/>
                </a:lnTo>
                <a:lnTo>
                  <a:pt x="1106905" y="3970421"/>
                </a:lnTo>
                <a:lnTo>
                  <a:pt x="1143000" y="3898231"/>
                </a:lnTo>
                <a:lnTo>
                  <a:pt x="1191126" y="3801978"/>
                </a:lnTo>
                <a:lnTo>
                  <a:pt x="1251284" y="4403557"/>
                </a:lnTo>
                <a:lnTo>
                  <a:pt x="1275348" y="4716378"/>
                </a:lnTo>
                <a:lnTo>
                  <a:pt x="1335505" y="4969042"/>
                </a:lnTo>
                <a:lnTo>
                  <a:pt x="1311442" y="5221705"/>
                </a:lnTo>
                <a:lnTo>
                  <a:pt x="1335505" y="5414210"/>
                </a:lnTo>
                <a:lnTo>
                  <a:pt x="1359569" y="5558589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3996858-BB1A-483A-97F7-DE3054B356B7}"/>
              </a:ext>
            </a:extLst>
          </p:cNvPr>
          <p:cNvSpPr/>
          <p:nvPr/>
        </p:nvSpPr>
        <p:spPr>
          <a:xfrm>
            <a:off x="5311060" y="2706402"/>
            <a:ext cx="1445599" cy="2066285"/>
          </a:xfrm>
          <a:custGeom>
            <a:avLst/>
            <a:gdLst>
              <a:gd name="connsiteX0" fmla="*/ 0 w 3597442"/>
              <a:gd name="connsiteY0" fmla="*/ 4632157 h 5077326"/>
              <a:gd name="connsiteX1" fmla="*/ 180473 w 3597442"/>
              <a:gd name="connsiteY1" fmla="*/ 4644189 h 5077326"/>
              <a:gd name="connsiteX2" fmla="*/ 204537 w 3597442"/>
              <a:gd name="connsiteY2" fmla="*/ 4776536 h 5077326"/>
              <a:gd name="connsiteX3" fmla="*/ 192505 w 3597442"/>
              <a:gd name="connsiteY3" fmla="*/ 4920915 h 5077326"/>
              <a:gd name="connsiteX4" fmla="*/ 252663 w 3597442"/>
              <a:gd name="connsiteY4" fmla="*/ 5029200 h 5077326"/>
              <a:gd name="connsiteX5" fmla="*/ 409073 w 3597442"/>
              <a:gd name="connsiteY5" fmla="*/ 5065294 h 5077326"/>
              <a:gd name="connsiteX6" fmla="*/ 505326 w 3597442"/>
              <a:gd name="connsiteY6" fmla="*/ 5077326 h 5077326"/>
              <a:gd name="connsiteX7" fmla="*/ 493294 w 3597442"/>
              <a:gd name="connsiteY7" fmla="*/ 4969042 h 5077326"/>
              <a:gd name="connsiteX8" fmla="*/ 481263 w 3597442"/>
              <a:gd name="connsiteY8" fmla="*/ 4872789 h 5077326"/>
              <a:gd name="connsiteX9" fmla="*/ 505326 w 3597442"/>
              <a:gd name="connsiteY9" fmla="*/ 4788568 h 5077326"/>
              <a:gd name="connsiteX10" fmla="*/ 529389 w 3597442"/>
              <a:gd name="connsiteY10" fmla="*/ 4740442 h 5077326"/>
              <a:gd name="connsiteX11" fmla="*/ 565484 w 3597442"/>
              <a:gd name="connsiteY11" fmla="*/ 4740442 h 5077326"/>
              <a:gd name="connsiteX12" fmla="*/ 661737 w 3597442"/>
              <a:gd name="connsiteY12" fmla="*/ 4559968 h 5077326"/>
              <a:gd name="connsiteX13" fmla="*/ 794084 w 3597442"/>
              <a:gd name="connsiteY13" fmla="*/ 4223084 h 5077326"/>
              <a:gd name="connsiteX14" fmla="*/ 902368 w 3597442"/>
              <a:gd name="connsiteY14" fmla="*/ 3838073 h 5077326"/>
              <a:gd name="connsiteX15" fmla="*/ 1022684 w 3597442"/>
              <a:gd name="connsiteY15" fmla="*/ 3717757 h 5077326"/>
              <a:gd name="connsiteX16" fmla="*/ 1094873 w 3597442"/>
              <a:gd name="connsiteY16" fmla="*/ 3645568 h 5077326"/>
              <a:gd name="connsiteX17" fmla="*/ 1203158 w 3597442"/>
              <a:gd name="connsiteY17" fmla="*/ 3416968 h 5077326"/>
              <a:gd name="connsiteX18" fmla="*/ 1251284 w 3597442"/>
              <a:gd name="connsiteY18" fmla="*/ 3152273 h 5077326"/>
              <a:gd name="connsiteX19" fmla="*/ 1251284 w 3597442"/>
              <a:gd name="connsiteY19" fmla="*/ 3031957 h 5077326"/>
              <a:gd name="connsiteX20" fmla="*/ 1371600 w 3597442"/>
              <a:gd name="connsiteY20" fmla="*/ 2887579 h 5077326"/>
              <a:gd name="connsiteX21" fmla="*/ 1576137 w 3597442"/>
              <a:gd name="connsiteY21" fmla="*/ 3152273 h 5077326"/>
              <a:gd name="connsiteX22" fmla="*/ 1925052 w 3597442"/>
              <a:gd name="connsiteY22" fmla="*/ 3380873 h 5077326"/>
              <a:gd name="connsiteX23" fmla="*/ 2093494 w 3597442"/>
              <a:gd name="connsiteY23" fmla="*/ 3525252 h 5077326"/>
              <a:gd name="connsiteX24" fmla="*/ 1985210 w 3597442"/>
              <a:gd name="connsiteY24" fmla="*/ 3717757 h 5077326"/>
              <a:gd name="connsiteX25" fmla="*/ 1900989 w 3597442"/>
              <a:gd name="connsiteY25" fmla="*/ 3922294 h 5077326"/>
              <a:gd name="connsiteX26" fmla="*/ 1900989 w 3597442"/>
              <a:gd name="connsiteY26" fmla="*/ 4138863 h 5077326"/>
              <a:gd name="connsiteX27" fmla="*/ 1925052 w 3597442"/>
              <a:gd name="connsiteY27" fmla="*/ 4343400 h 5077326"/>
              <a:gd name="connsiteX28" fmla="*/ 1913021 w 3597442"/>
              <a:gd name="connsiteY28" fmla="*/ 4403557 h 5077326"/>
              <a:gd name="connsiteX29" fmla="*/ 1828800 w 3597442"/>
              <a:gd name="connsiteY29" fmla="*/ 4403557 h 5077326"/>
              <a:gd name="connsiteX30" fmla="*/ 1913021 w 3597442"/>
              <a:gd name="connsiteY30" fmla="*/ 4463715 h 5077326"/>
              <a:gd name="connsiteX31" fmla="*/ 1997242 w 3597442"/>
              <a:gd name="connsiteY31" fmla="*/ 4523873 h 5077326"/>
              <a:gd name="connsiteX32" fmla="*/ 2105526 w 3597442"/>
              <a:gd name="connsiteY32" fmla="*/ 4523873 h 5077326"/>
              <a:gd name="connsiteX33" fmla="*/ 2165684 w 3597442"/>
              <a:gd name="connsiteY33" fmla="*/ 4511842 h 5077326"/>
              <a:gd name="connsiteX34" fmla="*/ 2370221 w 3597442"/>
              <a:gd name="connsiteY34" fmla="*/ 4632157 h 5077326"/>
              <a:gd name="connsiteX35" fmla="*/ 2538663 w 3597442"/>
              <a:gd name="connsiteY35" fmla="*/ 4608094 h 5077326"/>
              <a:gd name="connsiteX36" fmla="*/ 2707105 w 3597442"/>
              <a:gd name="connsiteY36" fmla="*/ 4584031 h 5077326"/>
              <a:gd name="connsiteX37" fmla="*/ 2671010 w 3597442"/>
              <a:gd name="connsiteY37" fmla="*/ 4547936 h 5077326"/>
              <a:gd name="connsiteX38" fmla="*/ 2478505 w 3597442"/>
              <a:gd name="connsiteY38" fmla="*/ 4463715 h 5077326"/>
              <a:gd name="connsiteX39" fmla="*/ 2418347 w 3597442"/>
              <a:gd name="connsiteY39" fmla="*/ 4403557 h 5077326"/>
              <a:gd name="connsiteX40" fmla="*/ 2562726 w 3597442"/>
              <a:gd name="connsiteY40" fmla="*/ 4307305 h 5077326"/>
              <a:gd name="connsiteX41" fmla="*/ 2382252 w 3597442"/>
              <a:gd name="connsiteY41" fmla="*/ 3898231 h 5077326"/>
              <a:gd name="connsiteX42" fmla="*/ 2346158 w 3597442"/>
              <a:gd name="connsiteY42" fmla="*/ 3729789 h 5077326"/>
              <a:gd name="connsiteX43" fmla="*/ 2346158 w 3597442"/>
              <a:gd name="connsiteY43" fmla="*/ 3633536 h 5077326"/>
              <a:gd name="connsiteX44" fmla="*/ 2382252 w 3597442"/>
              <a:gd name="connsiteY44" fmla="*/ 3573379 h 5077326"/>
              <a:gd name="connsiteX45" fmla="*/ 2430379 w 3597442"/>
              <a:gd name="connsiteY45" fmla="*/ 3525252 h 5077326"/>
              <a:gd name="connsiteX46" fmla="*/ 2466473 w 3597442"/>
              <a:gd name="connsiteY46" fmla="*/ 3368842 h 5077326"/>
              <a:gd name="connsiteX47" fmla="*/ 2454442 w 3597442"/>
              <a:gd name="connsiteY47" fmla="*/ 3248526 h 5077326"/>
              <a:gd name="connsiteX48" fmla="*/ 2322094 w 3597442"/>
              <a:gd name="connsiteY48" fmla="*/ 3116179 h 5077326"/>
              <a:gd name="connsiteX49" fmla="*/ 2237873 w 3597442"/>
              <a:gd name="connsiteY49" fmla="*/ 2995863 h 5077326"/>
              <a:gd name="connsiteX50" fmla="*/ 2286000 w 3597442"/>
              <a:gd name="connsiteY50" fmla="*/ 2923673 h 5077326"/>
              <a:gd name="connsiteX51" fmla="*/ 2370221 w 3597442"/>
              <a:gd name="connsiteY51" fmla="*/ 2959768 h 5077326"/>
              <a:gd name="connsiteX52" fmla="*/ 2418347 w 3597442"/>
              <a:gd name="connsiteY52" fmla="*/ 3104147 h 5077326"/>
              <a:gd name="connsiteX53" fmla="*/ 2490537 w 3597442"/>
              <a:gd name="connsiteY53" fmla="*/ 3007894 h 5077326"/>
              <a:gd name="connsiteX54" fmla="*/ 2430379 w 3597442"/>
              <a:gd name="connsiteY54" fmla="*/ 2815389 h 5077326"/>
              <a:gd name="connsiteX55" fmla="*/ 2310063 w 3597442"/>
              <a:gd name="connsiteY55" fmla="*/ 2646947 h 5077326"/>
              <a:gd name="connsiteX56" fmla="*/ 2225842 w 3597442"/>
              <a:gd name="connsiteY56" fmla="*/ 2526631 h 5077326"/>
              <a:gd name="connsiteX57" fmla="*/ 2105526 w 3597442"/>
              <a:gd name="connsiteY57" fmla="*/ 2418347 h 5077326"/>
              <a:gd name="connsiteX58" fmla="*/ 2117558 w 3597442"/>
              <a:gd name="connsiteY58" fmla="*/ 2358189 h 5077326"/>
              <a:gd name="connsiteX59" fmla="*/ 2177715 w 3597442"/>
              <a:gd name="connsiteY59" fmla="*/ 2370221 h 5077326"/>
              <a:gd name="connsiteX60" fmla="*/ 2249905 w 3597442"/>
              <a:gd name="connsiteY60" fmla="*/ 2370221 h 5077326"/>
              <a:gd name="connsiteX61" fmla="*/ 2322094 w 3597442"/>
              <a:gd name="connsiteY61" fmla="*/ 2298031 h 5077326"/>
              <a:gd name="connsiteX62" fmla="*/ 2394284 w 3597442"/>
              <a:gd name="connsiteY62" fmla="*/ 2237873 h 5077326"/>
              <a:gd name="connsiteX63" fmla="*/ 2394284 w 3597442"/>
              <a:gd name="connsiteY63" fmla="*/ 2213810 h 5077326"/>
              <a:gd name="connsiteX64" fmla="*/ 2526631 w 3597442"/>
              <a:gd name="connsiteY64" fmla="*/ 2177715 h 5077326"/>
              <a:gd name="connsiteX65" fmla="*/ 2634915 w 3597442"/>
              <a:gd name="connsiteY65" fmla="*/ 2165684 h 5077326"/>
              <a:gd name="connsiteX66" fmla="*/ 2743200 w 3597442"/>
              <a:gd name="connsiteY66" fmla="*/ 2189747 h 5077326"/>
              <a:gd name="connsiteX67" fmla="*/ 2815389 w 3597442"/>
              <a:gd name="connsiteY67" fmla="*/ 2105526 h 5077326"/>
              <a:gd name="connsiteX68" fmla="*/ 2887579 w 3597442"/>
              <a:gd name="connsiteY68" fmla="*/ 2057400 h 5077326"/>
              <a:gd name="connsiteX69" fmla="*/ 2887579 w 3597442"/>
              <a:gd name="connsiteY69" fmla="*/ 2021305 h 5077326"/>
              <a:gd name="connsiteX70" fmla="*/ 3140242 w 3597442"/>
              <a:gd name="connsiteY70" fmla="*/ 1949115 h 5077326"/>
              <a:gd name="connsiteX71" fmla="*/ 3260558 w 3597442"/>
              <a:gd name="connsiteY71" fmla="*/ 1876926 h 5077326"/>
              <a:gd name="connsiteX72" fmla="*/ 3344779 w 3597442"/>
              <a:gd name="connsiteY72" fmla="*/ 1888957 h 5077326"/>
              <a:gd name="connsiteX73" fmla="*/ 3344779 w 3597442"/>
              <a:gd name="connsiteY73" fmla="*/ 1888957 h 5077326"/>
              <a:gd name="connsiteX74" fmla="*/ 3501189 w 3597442"/>
              <a:gd name="connsiteY74" fmla="*/ 1828800 h 5077326"/>
              <a:gd name="connsiteX75" fmla="*/ 3597442 w 3597442"/>
              <a:gd name="connsiteY75" fmla="*/ 1816768 h 5077326"/>
              <a:gd name="connsiteX76" fmla="*/ 3561347 w 3597442"/>
              <a:gd name="connsiteY76" fmla="*/ 1648326 h 5077326"/>
              <a:gd name="connsiteX77" fmla="*/ 3368842 w 3597442"/>
              <a:gd name="connsiteY77" fmla="*/ 1756610 h 5077326"/>
              <a:gd name="connsiteX78" fmla="*/ 3248526 w 3597442"/>
              <a:gd name="connsiteY78" fmla="*/ 1756610 h 5077326"/>
              <a:gd name="connsiteX79" fmla="*/ 3116179 w 3597442"/>
              <a:gd name="connsiteY79" fmla="*/ 1720515 h 5077326"/>
              <a:gd name="connsiteX80" fmla="*/ 3007894 w 3597442"/>
              <a:gd name="connsiteY80" fmla="*/ 1852863 h 5077326"/>
              <a:gd name="connsiteX81" fmla="*/ 2839452 w 3597442"/>
              <a:gd name="connsiteY81" fmla="*/ 1876926 h 5077326"/>
              <a:gd name="connsiteX82" fmla="*/ 2767263 w 3597442"/>
              <a:gd name="connsiteY82" fmla="*/ 1900989 h 5077326"/>
              <a:gd name="connsiteX83" fmla="*/ 2671010 w 3597442"/>
              <a:gd name="connsiteY83" fmla="*/ 1888957 h 5077326"/>
              <a:gd name="connsiteX84" fmla="*/ 2526631 w 3597442"/>
              <a:gd name="connsiteY84" fmla="*/ 1900989 h 5077326"/>
              <a:gd name="connsiteX85" fmla="*/ 2466473 w 3597442"/>
              <a:gd name="connsiteY85" fmla="*/ 1973179 h 5077326"/>
              <a:gd name="connsiteX86" fmla="*/ 2382252 w 3597442"/>
              <a:gd name="connsiteY86" fmla="*/ 1961147 h 5077326"/>
              <a:gd name="connsiteX87" fmla="*/ 2249905 w 3597442"/>
              <a:gd name="connsiteY87" fmla="*/ 1876926 h 5077326"/>
              <a:gd name="connsiteX88" fmla="*/ 2165684 w 3597442"/>
              <a:gd name="connsiteY88" fmla="*/ 1768642 h 5077326"/>
              <a:gd name="connsiteX89" fmla="*/ 2117558 w 3597442"/>
              <a:gd name="connsiteY89" fmla="*/ 1696452 h 5077326"/>
              <a:gd name="connsiteX90" fmla="*/ 1985210 w 3597442"/>
              <a:gd name="connsiteY90" fmla="*/ 1479884 h 5077326"/>
              <a:gd name="connsiteX91" fmla="*/ 1985210 w 3597442"/>
              <a:gd name="connsiteY91" fmla="*/ 1479884 h 5077326"/>
              <a:gd name="connsiteX92" fmla="*/ 1876926 w 3597442"/>
              <a:gd name="connsiteY92" fmla="*/ 1287379 h 5077326"/>
              <a:gd name="connsiteX93" fmla="*/ 1840831 w 3597442"/>
              <a:gd name="connsiteY93" fmla="*/ 1227221 h 5077326"/>
              <a:gd name="connsiteX94" fmla="*/ 1804737 w 3597442"/>
              <a:gd name="connsiteY94" fmla="*/ 1143000 h 5077326"/>
              <a:gd name="connsiteX95" fmla="*/ 1732547 w 3597442"/>
              <a:gd name="connsiteY95" fmla="*/ 998621 h 5077326"/>
              <a:gd name="connsiteX96" fmla="*/ 1636294 w 3597442"/>
              <a:gd name="connsiteY96" fmla="*/ 902368 h 5077326"/>
              <a:gd name="connsiteX97" fmla="*/ 1600200 w 3597442"/>
              <a:gd name="connsiteY97" fmla="*/ 878305 h 5077326"/>
              <a:gd name="connsiteX98" fmla="*/ 1720515 w 3597442"/>
              <a:gd name="connsiteY98" fmla="*/ 745957 h 5077326"/>
              <a:gd name="connsiteX99" fmla="*/ 1937084 w 3597442"/>
              <a:gd name="connsiteY99" fmla="*/ 745957 h 5077326"/>
              <a:gd name="connsiteX100" fmla="*/ 2021305 w 3597442"/>
              <a:gd name="connsiteY100" fmla="*/ 673768 h 5077326"/>
              <a:gd name="connsiteX101" fmla="*/ 2057400 w 3597442"/>
              <a:gd name="connsiteY101" fmla="*/ 589547 h 5077326"/>
              <a:gd name="connsiteX102" fmla="*/ 2069431 w 3597442"/>
              <a:gd name="connsiteY102" fmla="*/ 240631 h 5077326"/>
              <a:gd name="connsiteX103" fmla="*/ 2021305 w 3597442"/>
              <a:gd name="connsiteY103" fmla="*/ 168442 h 5077326"/>
              <a:gd name="connsiteX104" fmla="*/ 1888958 w 3597442"/>
              <a:gd name="connsiteY104" fmla="*/ 72189 h 5077326"/>
              <a:gd name="connsiteX105" fmla="*/ 1744579 w 3597442"/>
              <a:gd name="connsiteY105" fmla="*/ 0 h 5077326"/>
              <a:gd name="connsiteX106" fmla="*/ 1588168 w 3597442"/>
              <a:gd name="connsiteY106" fmla="*/ 12031 h 5077326"/>
              <a:gd name="connsiteX107" fmla="*/ 1395663 w 3597442"/>
              <a:gd name="connsiteY107" fmla="*/ 0 h 5077326"/>
              <a:gd name="connsiteX108" fmla="*/ 1215189 w 3597442"/>
              <a:gd name="connsiteY108" fmla="*/ 120315 h 5077326"/>
              <a:gd name="connsiteX109" fmla="*/ 1058779 w 3597442"/>
              <a:gd name="connsiteY109" fmla="*/ 240631 h 5077326"/>
              <a:gd name="connsiteX110" fmla="*/ 1010652 w 3597442"/>
              <a:gd name="connsiteY110" fmla="*/ 312821 h 5077326"/>
              <a:gd name="connsiteX111" fmla="*/ 962526 w 3597442"/>
              <a:gd name="connsiteY111" fmla="*/ 433136 h 5077326"/>
              <a:gd name="connsiteX112" fmla="*/ 1010652 w 3597442"/>
              <a:gd name="connsiteY112" fmla="*/ 541421 h 5077326"/>
              <a:gd name="connsiteX113" fmla="*/ 1215189 w 3597442"/>
              <a:gd name="connsiteY113" fmla="*/ 613610 h 5077326"/>
              <a:gd name="connsiteX114" fmla="*/ 1287379 w 3597442"/>
              <a:gd name="connsiteY114" fmla="*/ 637673 h 5077326"/>
              <a:gd name="connsiteX115" fmla="*/ 1143000 w 3597442"/>
              <a:gd name="connsiteY115" fmla="*/ 757989 h 5077326"/>
              <a:gd name="connsiteX116" fmla="*/ 1046747 w 3597442"/>
              <a:gd name="connsiteY116" fmla="*/ 842210 h 5077326"/>
              <a:gd name="connsiteX117" fmla="*/ 914400 w 3597442"/>
              <a:gd name="connsiteY117" fmla="*/ 914400 h 5077326"/>
              <a:gd name="connsiteX118" fmla="*/ 830179 w 3597442"/>
              <a:gd name="connsiteY118" fmla="*/ 998621 h 5077326"/>
              <a:gd name="connsiteX119" fmla="*/ 806115 w 3597442"/>
              <a:gd name="connsiteY119" fmla="*/ 1191126 h 5077326"/>
              <a:gd name="connsiteX120" fmla="*/ 782052 w 3597442"/>
              <a:gd name="connsiteY120" fmla="*/ 1455821 h 5077326"/>
              <a:gd name="connsiteX121" fmla="*/ 782052 w 3597442"/>
              <a:gd name="connsiteY121" fmla="*/ 1600200 h 5077326"/>
              <a:gd name="connsiteX122" fmla="*/ 745958 w 3597442"/>
              <a:gd name="connsiteY122" fmla="*/ 1696452 h 5077326"/>
              <a:gd name="connsiteX123" fmla="*/ 794084 w 3597442"/>
              <a:gd name="connsiteY123" fmla="*/ 1756610 h 5077326"/>
              <a:gd name="connsiteX124" fmla="*/ 733926 w 3597442"/>
              <a:gd name="connsiteY124" fmla="*/ 1816768 h 5077326"/>
              <a:gd name="connsiteX125" fmla="*/ 721894 w 3597442"/>
              <a:gd name="connsiteY125" fmla="*/ 1876926 h 5077326"/>
              <a:gd name="connsiteX126" fmla="*/ 685800 w 3597442"/>
              <a:gd name="connsiteY126" fmla="*/ 1949115 h 5077326"/>
              <a:gd name="connsiteX127" fmla="*/ 553452 w 3597442"/>
              <a:gd name="connsiteY127" fmla="*/ 2033336 h 5077326"/>
              <a:gd name="connsiteX128" fmla="*/ 445168 w 3597442"/>
              <a:gd name="connsiteY128" fmla="*/ 2261936 h 5077326"/>
              <a:gd name="connsiteX129" fmla="*/ 433137 w 3597442"/>
              <a:gd name="connsiteY129" fmla="*/ 2418347 h 5077326"/>
              <a:gd name="connsiteX130" fmla="*/ 385010 w 3597442"/>
              <a:gd name="connsiteY130" fmla="*/ 2574757 h 5077326"/>
              <a:gd name="connsiteX131" fmla="*/ 360947 w 3597442"/>
              <a:gd name="connsiteY131" fmla="*/ 2827421 h 5077326"/>
              <a:gd name="connsiteX132" fmla="*/ 457200 w 3597442"/>
              <a:gd name="connsiteY132" fmla="*/ 2911642 h 5077326"/>
              <a:gd name="connsiteX133" fmla="*/ 613610 w 3597442"/>
              <a:gd name="connsiteY133" fmla="*/ 2947736 h 5077326"/>
              <a:gd name="connsiteX134" fmla="*/ 733926 w 3597442"/>
              <a:gd name="connsiteY134" fmla="*/ 2911642 h 5077326"/>
              <a:gd name="connsiteX135" fmla="*/ 782052 w 3597442"/>
              <a:gd name="connsiteY135" fmla="*/ 2947736 h 5077326"/>
              <a:gd name="connsiteX136" fmla="*/ 709863 w 3597442"/>
              <a:gd name="connsiteY136" fmla="*/ 3212431 h 5077326"/>
              <a:gd name="connsiteX137" fmla="*/ 685800 w 3597442"/>
              <a:gd name="connsiteY137" fmla="*/ 3320715 h 5077326"/>
              <a:gd name="connsiteX138" fmla="*/ 625642 w 3597442"/>
              <a:gd name="connsiteY138" fmla="*/ 3525252 h 5077326"/>
              <a:gd name="connsiteX139" fmla="*/ 517358 w 3597442"/>
              <a:gd name="connsiteY139" fmla="*/ 3729789 h 5077326"/>
              <a:gd name="connsiteX140" fmla="*/ 421105 w 3597442"/>
              <a:gd name="connsiteY140" fmla="*/ 3910263 h 5077326"/>
              <a:gd name="connsiteX141" fmla="*/ 348915 w 3597442"/>
              <a:gd name="connsiteY141" fmla="*/ 4090736 h 5077326"/>
              <a:gd name="connsiteX142" fmla="*/ 264694 w 3597442"/>
              <a:gd name="connsiteY142" fmla="*/ 4223084 h 5077326"/>
              <a:gd name="connsiteX143" fmla="*/ 156410 w 3597442"/>
              <a:gd name="connsiteY143" fmla="*/ 4235115 h 5077326"/>
              <a:gd name="connsiteX144" fmla="*/ 120315 w 3597442"/>
              <a:gd name="connsiteY144" fmla="*/ 4391526 h 5077326"/>
              <a:gd name="connsiteX145" fmla="*/ 0 w 3597442"/>
              <a:gd name="connsiteY145" fmla="*/ 4632157 h 50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3597442" h="5077326">
                <a:moveTo>
                  <a:pt x="0" y="4632157"/>
                </a:moveTo>
                <a:lnTo>
                  <a:pt x="180473" y="4644189"/>
                </a:lnTo>
                <a:lnTo>
                  <a:pt x="204537" y="4776536"/>
                </a:lnTo>
                <a:lnTo>
                  <a:pt x="192505" y="4920915"/>
                </a:lnTo>
                <a:lnTo>
                  <a:pt x="252663" y="5029200"/>
                </a:lnTo>
                <a:lnTo>
                  <a:pt x="409073" y="5065294"/>
                </a:lnTo>
                <a:lnTo>
                  <a:pt x="505326" y="5077326"/>
                </a:lnTo>
                <a:lnTo>
                  <a:pt x="493294" y="4969042"/>
                </a:lnTo>
                <a:lnTo>
                  <a:pt x="481263" y="4872789"/>
                </a:lnTo>
                <a:lnTo>
                  <a:pt x="505326" y="4788568"/>
                </a:lnTo>
                <a:lnTo>
                  <a:pt x="529389" y="4740442"/>
                </a:lnTo>
                <a:lnTo>
                  <a:pt x="565484" y="4740442"/>
                </a:lnTo>
                <a:lnTo>
                  <a:pt x="661737" y="4559968"/>
                </a:lnTo>
                <a:lnTo>
                  <a:pt x="794084" y="4223084"/>
                </a:lnTo>
                <a:lnTo>
                  <a:pt x="902368" y="3838073"/>
                </a:lnTo>
                <a:lnTo>
                  <a:pt x="1022684" y="3717757"/>
                </a:lnTo>
                <a:lnTo>
                  <a:pt x="1094873" y="3645568"/>
                </a:lnTo>
                <a:lnTo>
                  <a:pt x="1203158" y="3416968"/>
                </a:lnTo>
                <a:lnTo>
                  <a:pt x="1251284" y="3152273"/>
                </a:lnTo>
                <a:lnTo>
                  <a:pt x="1251284" y="3031957"/>
                </a:lnTo>
                <a:lnTo>
                  <a:pt x="1371600" y="2887579"/>
                </a:lnTo>
                <a:lnTo>
                  <a:pt x="1576137" y="3152273"/>
                </a:lnTo>
                <a:lnTo>
                  <a:pt x="1925052" y="3380873"/>
                </a:lnTo>
                <a:lnTo>
                  <a:pt x="2093494" y="3525252"/>
                </a:lnTo>
                <a:lnTo>
                  <a:pt x="1985210" y="3717757"/>
                </a:lnTo>
                <a:lnTo>
                  <a:pt x="1900989" y="3922294"/>
                </a:lnTo>
                <a:lnTo>
                  <a:pt x="1900989" y="4138863"/>
                </a:lnTo>
                <a:lnTo>
                  <a:pt x="1925052" y="4343400"/>
                </a:lnTo>
                <a:lnTo>
                  <a:pt x="1913021" y="4403557"/>
                </a:lnTo>
                <a:lnTo>
                  <a:pt x="1828800" y="4403557"/>
                </a:lnTo>
                <a:lnTo>
                  <a:pt x="1913021" y="4463715"/>
                </a:lnTo>
                <a:lnTo>
                  <a:pt x="1997242" y="4523873"/>
                </a:lnTo>
                <a:lnTo>
                  <a:pt x="2105526" y="4523873"/>
                </a:lnTo>
                <a:lnTo>
                  <a:pt x="2165684" y="4511842"/>
                </a:lnTo>
                <a:lnTo>
                  <a:pt x="2370221" y="4632157"/>
                </a:lnTo>
                <a:lnTo>
                  <a:pt x="2538663" y="4608094"/>
                </a:lnTo>
                <a:lnTo>
                  <a:pt x="2707105" y="4584031"/>
                </a:lnTo>
                <a:lnTo>
                  <a:pt x="2671010" y="4547936"/>
                </a:lnTo>
                <a:lnTo>
                  <a:pt x="2478505" y="4463715"/>
                </a:lnTo>
                <a:lnTo>
                  <a:pt x="2418347" y="4403557"/>
                </a:lnTo>
                <a:lnTo>
                  <a:pt x="2562726" y="4307305"/>
                </a:lnTo>
                <a:lnTo>
                  <a:pt x="2382252" y="3898231"/>
                </a:lnTo>
                <a:lnTo>
                  <a:pt x="2346158" y="3729789"/>
                </a:lnTo>
                <a:lnTo>
                  <a:pt x="2346158" y="3633536"/>
                </a:lnTo>
                <a:lnTo>
                  <a:pt x="2382252" y="3573379"/>
                </a:lnTo>
                <a:lnTo>
                  <a:pt x="2430379" y="3525252"/>
                </a:lnTo>
                <a:lnTo>
                  <a:pt x="2466473" y="3368842"/>
                </a:lnTo>
                <a:lnTo>
                  <a:pt x="2454442" y="3248526"/>
                </a:lnTo>
                <a:lnTo>
                  <a:pt x="2322094" y="3116179"/>
                </a:lnTo>
                <a:lnTo>
                  <a:pt x="2237873" y="2995863"/>
                </a:lnTo>
                <a:lnTo>
                  <a:pt x="2286000" y="2923673"/>
                </a:lnTo>
                <a:lnTo>
                  <a:pt x="2370221" y="2959768"/>
                </a:lnTo>
                <a:lnTo>
                  <a:pt x="2418347" y="3104147"/>
                </a:lnTo>
                <a:lnTo>
                  <a:pt x="2490537" y="3007894"/>
                </a:lnTo>
                <a:lnTo>
                  <a:pt x="2430379" y="2815389"/>
                </a:lnTo>
                <a:lnTo>
                  <a:pt x="2310063" y="2646947"/>
                </a:lnTo>
                <a:lnTo>
                  <a:pt x="2225842" y="2526631"/>
                </a:lnTo>
                <a:lnTo>
                  <a:pt x="2105526" y="2418347"/>
                </a:lnTo>
                <a:lnTo>
                  <a:pt x="2117558" y="2358189"/>
                </a:lnTo>
                <a:lnTo>
                  <a:pt x="2177715" y="2370221"/>
                </a:lnTo>
                <a:lnTo>
                  <a:pt x="2249905" y="2370221"/>
                </a:lnTo>
                <a:lnTo>
                  <a:pt x="2322094" y="2298031"/>
                </a:lnTo>
                <a:lnTo>
                  <a:pt x="2394284" y="2237873"/>
                </a:lnTo>
                <a:lnTo>
                  <a:pt x="2394284" y="2213810"/>
                </a:lnTo>
                <a:lnTo>
                  <a:pt x="2526631" y="2177715"/>
                </a:lnTo>
                <a:lnTo>
                  <a:pt x="2634915" y="2165684"/>
                </a:lnTo>
                <a:lnTo>
                  <a:pt x="2743200" y="2189747"/>
                </a:lnTo>
                <a:lnTo>
                  <a:pt x="2815389" y="2105526"/>
                </a:lnTo>
                <a:lnTo>
                  <a:pt x="2887579" y="2057400"/>
                </a:lnTo>
                <a:lnTo>
                  <a:pt x="2887579" y="2021305"/>
                </a:lnTo>
                <a:lnTo>
                  <a:pt x="3140242" y="1949115"/>
                </a:lnTo>
                <a:lnTo>
                  <a:pt x="3260558" y="1876926"/>
                </a:lnTo>
                <a:lnTo>
                  <a:pt x="3344779" y="1888957"/>
                </a:lnTo>
                <a:lnTo>
                  <a:pt x="3344779" y="1888957"/>
                </a:lnTo>
                <a:lnTo>
                  <a:pt x="3501189" y="1828800"/>
                </a:lnTo>
                <a:lnTo>
                  <a:pt x="3597442" y="1816768"/>
                </a:lnTo>
                <a:lnTo>
                  <a:pt x="3561347" y="1648326"/>
                </a:lnTo>
                <a:lnTo>
                  <a:pt x="3368842" y="1756610"/>
                </a:lnTo>
                <a:lnTo>
                  <a:pt x="3248526" y="1756610"/>
                </a:lnTo>
                <a:lnTo>
                  <a:pt x="3116179" y="1720515"/>
                </a:lnTo>
                <a:lnTo>
                  <a:pt x="3007894" y="1852863"/>
                </a:lnTo>
                <a:lnTo>
                  <a:pt x="2839452" y="1876926"/>
                </a:lnTo>
                <a:lnTo>
                  <a:pt x="2767263" y="1900989"/>
                </a:lnTo>
                <a:lnTo>
                  <a:pt x="2671010" y="1888957"/>
                </a:lnTo>
                <a:lnTo>
                  <a:pt x="2526631" y="1900989"/>
                </a:lnTo>
                <a:lnTo>
                  <a:pt x="2466473" y="1973179"/>
                </a:lnTo>
                <a:lnTo>
                  <a:pt x="2382252" y="1961147"/>
                </a:lnTo>
                <a:lnTo>
                  <a:pt x="2249905" y="1876926"/>
                </a:lnTo>
                <a:lnTo>
                  <a:pt x="2165684" y="1768642"/>
                </a:lnTo>
                <a:lnTo>
                  <a:pt x="2117558" y="1696452"/>
                </a:lnTo>
                <a:lnTo>
                  <a:pt x="1985210" y="1479884"/>
                </a:lnTo>
                <a:lnTo>
                  <a:pt x="1985210" y="1479884"/>
                </a:lnTo>
                <a:lnTo>
                  <a:pt x="1876926" y="1287379"/>
                </a:lnTo>
                <a:lnTo>
                  <a:pt x="1840831" y="1227221"/>
                </a:lnTo>
                <a:lnTo>
                  <a:pt x="1804737" y="1143000"/>
                </a:lnTo>
                <a:lnTo>
                  <a:pt x="1732547" y="998621"/>
                </a:lnTo>
                <a:lnTo>
                  <a:pt x="1636294" y="902368"/>
                </a:lnTo>
                <a:lnTo>
                  <a:pt x="1600200" y="878305"/>
                </a:lnTo>
                <a:lnTo>
                  <a:pt x="1720515" y="745957"/>
                </a:lnTo>
                <a:lnTo>
                  <a:pt x="1937084" y="745957"/>
                </a:lnTo>
                <a:lnTo>
                  <a:pt x="2021305" y="673768"/>
                </a:lnTo>
                <a:lnTo>
                  <a:pt x="2057400" y="589547"/>
                </a:lnTo>
                <a:lnTo>
                  <a:pt x="2069431" y="240631"/>
                </a:lnTo>
                <a:lnTo>
                  <a:pt x="2021305" y="168442"/>
                </a:lnTo>
                <a:lnTo>
                  <a:pt x="1888958" y="72189"/>
                </a:lnTo>
                <a:lnTo>
                  <a:pt x="1744579" y="0"/>
                </a:lnTo>
                <a:lnTo>
                  <a:pt x="1588168" y="12031"/>
                </a:lnTo>
                <a:lnTo>
                  <a:pt x="1395663" y="0"/>
                </a:lnTo>
                <a:lnTo>
                  <a:pt x="1215189" y="120315"/>
                </a:lnTo>
                <a:lnTo>
                  <a:pt x="1058779" y="240631"/>
                </a:lnTo>
                <a:lnTo>
                  <a:pt x="1010652" y="312821"/>
                </a:lnTo>
                <a:lnTo>
                  <a:pt x="962526" y="433136"/>
                </a:lnTo>
                <a:lnTo>
                  <a:pt x="1010652" y="541421"/>
                </a:lnTo>
                <a:lnTo>
                  <a:pt x="1215189" y="613610"/>
                </a:lnTo>
                <a:lnTo>
                  <a:pt x="1287379" y="637673"/>
                </a:lnTo>
                <a:lnTo>
                  <a:pt x="1143000" y="757989"/>
                </a:lnTo>
                <a:lnTo>
                  <a:pt x="1046747" y="842210"/>
                </a:lnTo>
                <a:lnTo>
                  <a:pt x="914400" y="914400"/>
                </a:lnTo>
                <a:lnTo>
                  <a:pt x="830179" y="998621"/>
                </a:lnTo>
                <a:lnTo>
                  <a:pt x="806115" y="1191126"/>
                </a:lnTo>
                <a:lnTo>
                  <a:pt x="782052" y="1455821"/>
                </a:lnTo>
                <a:lnTo>
                  <a:pt x="782052" y="1600200"/>
                </a:lnTo>
                <a:lnTo>
                  <a:pt x="745958" y="1696452"/>
                </a:lnTo>
                <a:lnTo>
                  <a:pt x="794084" y="1756610"/>
                </a:lnTo>
                <a:lnTo>
                  <a:pt x="733926" y="1816768"/>
                </a:lnTo>
                <a:lnTo>
                  <a:pt x="721894" y="1876926"/>
                </a:lnTo>
                <a:lnTo>
                  <a:pt x="685800" y="1949115"/>
                </a:lnTo>
                <a:lnTo>
                  <a:pt x="553452" y="2033336"/>
                </a:lnTo>
                <a:lnTo>
                  <a:pt x="445168" y="2261936"/>
                </a:lnTo>
                <a:lnTo>
                  <a:pt x="433137" y="2418347"/>
                </a:lnTo>
                <a:lnTo>
                  <a:pt x="385010" y="2574757"/>
                </a:lnTo>
                <a:lnTo>
                  <a:pt x="360947" y="2827421"/>
                </a:lnTo>
                <a:lnTo>
                  <a:pt x="457200" y="2911642"/>
                </a:lnTo>
                <a:lnTo>
                  <a:pt x="613610" y="2947736"/>
                </a:lnTo>
                <a:lnTo>
                  <a:pt x="733926" y="2911642"/>
                </a:lnTo>
                <a:lnTo>
                  <a:pt x="782052" y="2947736"/>
                </a:lnTo>
                <a:lnTo>
                  <a:pt x="709863" y="3212431"/>
                </a:lnTo>
                <a:lnTo>
                  <a:pt x="685800" y="3320715"/>
                </a:lnTo>
                <a:lnTo>
                  <a:pt x="625642" y="3525252"/>
                </a:lnTo>
                <a:lnTo>
                  <a:pt x="517358" y="3729789"/>
                </a:lnTo>
                <a:lnTo>
                  <a:pt x="421105" y="3910263"/>
                </a:lnTo>
                <a:lnTo>
                  <a:pt x="348915" y="4090736"/>
                </a:lnTo>
                <a:lnTo>
                  <a:pt x="264694" y="4223084"/>
                </a:lnTo>
                <a:lnTo>
                  <a:pt x="156410" y="4235115"/>
                </a:lnTo>
                <a:lnTo>
                  <a:pt x="120315" y="4391526"/>
                </a:lnTo>
                <a:lnTo>
                  <a:pt x="0" y="463215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E6C4FFC-0740-4065-9B0E-0DCB612CBE33}"/>
              </a:ext>
            </a:extLst>
          </p:cNvPr>
          <p:cNvSpPr/>
          <p:nvPr/>
        </p:nvSpPr>
        <p:spPr>
          <a:xfrm>
            <a:off x="1894504" y="2621667"/>
            <a:ext cx="4644236" cy="269948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8275B39-8C2D-4714-A54A-B79C7ACA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01" y="1420535"/>
            <a:ext cx="7210396" cy="810704"/>
          </a:xfrm>
        </p:spPr>
        <p:txBody>
          <a:bodyPr>
            <a:normAutofit/>
          </a:bodyPr>
          <a:lstStyle/>
          <a:p>
            <a:r>
              <a:rPr lang="zh-CN" alt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约翰一书</a:t>
            </a:r>
            <a:r>
              <a:rPr 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11-18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3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69973-6FB0-46B8-9BF4-FFF13BA5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约翰一书</a:t>
            </a:r>
            <a:r>
              <a:rPr 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11-18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CCEE2-D68E-47ED-AA9D-D6C4AF72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11 </a:t>
            </a:r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我们应当彼此相爱．这就是你们从起初所听见的命令。 </a:t>
            </a:r>
            <a:endParaRPr lang="en-US" sz="21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12 </a:t>
            </a:r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不可像该隐．他是属那恶者、杀了他的兄弟。为甚么杀了</a:t>
            </a:r>
            <a:r>
              <a:rPr lang="en-US" altLang="zh-CN" sz="2100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他呢．因自己的行为是恶的、兄弟的行为是善的。 </a:t>
            </a:r>
            <a:endParaRPr lang="en-US" sz="21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13 </a:t>
            </a:r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弟兄们、世人若恨你们、不要以为希奇。 </a:t>
            </a:r>
            <a:endParaRPr lang="en-US" sz="21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14 </a:t>
            </a:r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我们因为爱弟兄、就晓得是已经出死入生了。没有爱心的、</a:t>
            </a:r>
            <a:r>
              <a:rPr lang="en-US" altLang="zh-CN" sz="2100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仍住在死中。 </a:t>
            </a:r>
            <a:endParaRPr lang="en-US" sz="21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39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69973-6FB0-46B8-9BF4-FFF13BA5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约翰一书</a:t>
            </a:r>
            <a:r>
              <a:rPr 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11-18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CCEE2-D68E-47ED-AA9D-D6C4AF72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609905"/>
            <a:ext cx="7210396" cy="300818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15 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凡恨他弟兄的、就是杀人的．你们晓得凡杀人的、没有永</a:t>
            </a:r>
            <a:r>
              <a:rPr lang="en-US" altLang="zh-CN" sz="2250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生存在他里面。</a:t>
            </a:r>
            <a:endParaRPr lang="en-US" sz="225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16 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主为我们舍命、我们从此就知道何为爱．我们也当为弟兄</a:t>
            </a:r>
            <a:r>
              <a:rPr lang="en-US" altLang="zh-CN" sz="2250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舍命。</a:t>
            </a:r>
            <a:endParaRPr lang="en-US" sz="225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17 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凡有世上财物的、看见弟兄穷乏、却塞住怜恤的心、爱神</a:t>
            </a:r>
            <a:r>
              <a:rPr lang="en-US" altLang="zh-CN" sz="2250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的心怎能存在他里面呢。</a:t>
            </a:r>
            <a:r>
              <a:rPr 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sz="225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18 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小子们哪、我们相爱、不要只在言语和舌头上．总要在行</a:t>
            </a:r>
            <a:r>
              <a:rPr lang="en-US" altLang="zh-CN" sz="2250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为和诚实上。</a:t>
            </a:r>
            <a:endParaRPr lang="en-US" sz="225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82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69973-6FB0-46B8-9BF4-FFF13BA5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约翰一书</a:t>
            </a:r>
            <a:r>
              <a:rPr 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11-18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CCEE2-D68E-47ED-AA9D-D6C4AF72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11 </a:t>
            </a:r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我们应当</a:t>
            </a:r>
            <a:r>
              <a:rPr lang="zh-CN" altLang="en-US" sz="21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彼此相爱</a:t>
            </a:r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．这就是你们从起初所听见的命令。 </a:t>
            </a:r>
            <a:endParaRPr lang="en-US" sz="21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12 </a:t>
            </a:r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不可像该隐．他是属那恶者、杀了他的兄弟。为甚么杀了</a:t>
            </a:r>
            <a:r>
              <a:rPr lang="en-US" altLang="zh-CN" sz="2100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他呢．因自己的行为是恶的、兄弟的行为是善的。 </a:t>
            </a:r>
            <a:endParaRPr lang="en-US" sz="21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13 </a:t>
            </a:r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弟兄们、世人若</a:t>
            </a:r>
            <a:r>
              <a:rPr lang="zh-CN" altLang="en-US" sz="21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恨</a:t>
            </a:r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你们、不要以为希奇。 </a:t>
            </a:r>
            <a:endParaRPr lang="en-US" sz="21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14 </a:t>
            </a:r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我们因为</a:t>
            </a:r>
            <a:r>
              <a:rPr lang="zh-CN" altLang="en-US" sz="21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爱弟兄</a:t>
            </a:r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、就晓得是已经出死入生了。</a:t>
            </a:r>
            <a:r>
              <a:rPr lang="zh-CN" altLang="en-US" sz="21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没有爱心</a:t>
            </a:r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的、</a:t>
            </a:r>
            <a:r>
              <a:rPr lang="en-US" altLang="zh-CN" sz="2100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2100" dirty="0">
                <a:latin typeface="KaiTi" panose="02010609060101010101" pitchFamily="49" charset="-122"/>
                <a:ea typeface="KaiTi" panose="02010609060101010101" pitchFamily="49" charset="-122"/>
              </a:rPr>
              <a:t>仍住在死中。 </a:t>
            </a:r>
            <a:endParaRPr lang="en-US" sz="21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97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69973-6FB0-46B8-9BF4-FFF13BA5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约翰一书</a:t>
            </a:r>
            <a:r>
              <a:rPr 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sz="3300" b="1" dirty="0">
                <a:latin typeface="KaiTi" panose="02010609060101010101" pitchFamily="49" charset="-122"/>
                <a:ea typeface="KaiTi" panose="02010609060101010101" pitchFamily="49" charset="-122"/>
              </a:rPr>
              <a:t>11-18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CCEE2-D68E-47ED-AA9D-D6C4AF72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609904"/>
            <a:ext cx="7210396" cy="295849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15 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凡</a:t>
            </a:r>
            <a:r>
              <a:rPr lang="zh-CN" altLang="en-US" sz="225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恨他弟兄的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、就是杀人的．你们晓得凡杀人的、没有永</a:t>
            </a:r>
            <a:r>
              <a:rPr lang="en-US" altLang="zh-CN" sz="2250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生存在他里面。</a:t>
            </a:r>
            <a:endParaRPr lang="en-US" sz="225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16 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主为我们舍命、我们从此就知道</a:t>
            </a:r>
            <a:r>
              <a:rPr lang="zh-CN" altLang="en-US" sz="225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何为爱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．我们也当为弟兄</a:t>
            </a:r>
            <a:r>
              <a:rPr lang="en-US" altLang="zh-CN" sz="2250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舍命。</a:t>
            </a:r>
            <a:endParaRPr lang="en-US" sz="225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17 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凡有世上财物的、看见弟兄穷乏、却塞住怜恤的心、</a:t>
            </a:r>
            <a:r>
              <a:rPr lang="zh-CN" altLang="en-US" sz="225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爱神</a:t>
            </a:r>
            <a:r>
              <a:rPr lang="en-US" altLang="zh-CN" sz="2250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225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的心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怎能存在他里面呢。</a:t>
            </a:r>
            <a:r>
              <a:rPr 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sz="225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18 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小子们哪、</a:t>
            </a:r>
            <a:r>
              <a:rPr lang="zh-CN" altLang="en-US" sz="225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我们相爱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、不要只在言语和舌头上．总要在行</a:t>
            </a:r>
            <a:r>
              <a:rPr lang="en-US" altLang="zh-CN" sz="2250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2250" dirty="0">
                <a:latin typeface="KaiTi" panose="02010609060101010101" pitchFamily="49" charset="-122"/>
                <a:ea typeface="KaiTi" panose="02010609060101010101" pitchFamily="49" charset="-122"/>
              </a:rPr>
              <a:t>为和诚实上。</a:t>
            </a:r>
            <a:endParaRPr lang="en-US" sz="225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66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A32109-4144-4A46-A215-0B281852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</a:rPr>
              <a:t>耶稣呼招渔夫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BE30BF-13BD-4E42-9826-7B906DF6E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4649" y="2504114"/>
            <a:ext cx="4238973" cy="326616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BB659532-5853-460E-B52F-3D41FB4491EF}"/>
              </a:ext>
            </a:extLst>
          </p:cNvPr>
          <p:cNvSpPr txBox="1">
            <a:spLocks/>
          </p:cNvSpPr>
          <p:nvPr/>
        </p:nvSpPr>
        <p:spPr>
          <a:xfrm>
            <a:off x="510241" y="3852288"/>
            <a:ext cx="2928698" cy="8107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CN" altLang="en-US" sz="33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半尼其</a:t>
            </a:r>
            <a:r>
              <a:rPr lang="en-US" altLang="zh-CN" sz="33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=</a:t>
            </a:r>
            <a:r>
              <a:rPr lang="zh-CN" altLang="en-US" sz="33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雷子</a:t>
            </a:r>
            <a:endParaRPr lang="en-US" sz="33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0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75C61-870E-4EDC-BB21-DA2BDBD7B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</a:rPr>
              <a:t>耶稣所爱的那个门徒</a:t>
            </a:r>
            <a:endParaRPr lang="en-US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F6AF1AD-2423-4B4F-9913-DFD8985B2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5472" y="2509915"/>
            <a:ext cx="5846908" cy="3293759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xmlns="" id="{B4791DCD-2FBF-44B9-8B35-BF777CEFC764}"/>
              </a:ext>
            </a:extLst>
          </p:cNvPr>
          <p:cNvSpPr/>
          <p:nvPr/>
        </p:nvSpPr>
        <p:spPr>
          <a:xfrm rot="18774433">
            <a:off x="6329598" y="3105774"/>
            <a:ext cx="505918" cy="40473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05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11.xml><?xml version="1.0" encoding="utf-8"?>
<a:theme xmlns:a="http://schemas.openxmlformats.org/drawingml/2006/main" name="9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12.xml><?xml version="1.0" encoding="utf-8"?>
<a:theme xmlns:a="http://schemas.openxmlformats.org/drawingml/2006/main" name="10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13.xml><?xml version="1.0" encoding="utf-8"?>
<a:theme xmlns:a="http://schemas.openxmlformats.org/drawingml/2006/main" name="11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14.xml><?xml version="1.0" encoding="utf-8"?>
<a:theme xmlns:a="http://schemas.openxmlformats.org/drawingml/2006/main" name="12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15.xml><?xml version="1.0" encoding="utf-8"?>
<a:theme xmlns:a="http://schemas.openxmlformats.org/drawingml/2006/main" name="13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16.xml><?xml version="1.0" encoding="utf-8"?>
<a:theme xmlns:a="http://schemas.openxmlformats.org/drawingml/2006/main" name="14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17.xml><?xml version="1.0" encoding="utf-8"?>
<a:theme xmlns:a="http://schemas.openxmlformats.org/drawingml/2006/main" name="15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18.xml><?xml version="1.0" encoding="utf-8"?>
<a:theme xmlns:a="http://schemas.openxmlformats.org/drawingml/2006/main" name="16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19.xml><?xml version="1.0" encoding="utf-8"?>
<a:theme xmlns:a="http://schemas.openxmlformats.org/drawingml/2006/main" name="17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0.xml><?xml version="1.0" encoding="utf-8"?>
<a:theme xmlns:a="http://schemas.openxmlformats.org/drawingml/2006/main" name="18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1.xml><?xml version="1.0" encoding="utf-8"?>
<a:theme xmlns:a="http://schemas.openxmlformats.org/drawingml/2006/main" name="19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2.xml><?xml version="1.0" encoding="utf-8"?>
<a:theme xmlns:a="http://schemas.openxmlformats.org/drawingml/2006/main" name="20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3.xml><?xml version="1.0" encoding="utf-8"?>
<a:theme xmlns:a="http://schemas.openxmlformats.org/drawingml/2006/main" name="21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4.xml><?xml version="1.0" encoding="utf-8"?>
<a:theme xmlns:a="http://schemas.openxmlformats.org/drawingml/2006/main" name="22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5.xml><?xml version="1.0" encoding="utf-8"?>
<a:theme xmlns:a="http://schemas.openxmlformats.org/drawingml/2006/main" name="23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6.xml><?xml version="1.0" encoding="utf-8"?>
<a:theme xmlns:a="http://schemas.openxmlformats.org/drawingml/2006/main" name="24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7.xml><?xml version="1.0" encoding="utf-8"?>
<a:theme xmlns:a="http://schemas.openxmlformats.org/drawingml/2006/main" name="25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8.xml><?xml version="1.0" encoding="utf-8"?>
<a:theme xmlns:a="http://schemas.openxmlformats.org/drawingml/2006/main" name="26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9.xml><?xml version="1.0" encoding="utf-8"?>
<a:theme xmlns:a="http://schemas.openxmlformats.org/drawingml/2006/main" name="27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30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5.xml><?xml version="1.0" encoding="utf-8"?>
<a:theme xmlns:a="http://schemas.openxmlformats.org/drawingml/2006/main" name="3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6.xml><?xml version="1.0" encoding="utf-8"?>
<a:theme xmlns:a="http://schemas.openxmlformats.org/drawingml/2006/main" name="4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7.xml><?xml version="1.0" encoding="utf-8"?>
<a:theme xmlns:a="http://schemas.openxmlformats.org/drawingml/2006/main" name="5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8.xml><?xml version="1.0" encoding="utf-8"?>
<a:theme xmlns:a="http://schemas.openxmlformats.org/drawingml/2006/main" name="6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9.xml><?xml version="1.0" encoding="utf-8"?>
<a:theme xmlns:a="http://schemas.openxmlformats.org/drawingml/2006/main" name="7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Microsoft Office PowerPoint</Application>
  <PresentationFormat>Bildschirmpräsentation (4:3)</PresentationFormat>
  <Paragraphs>100</Paragraphs>
  <Slides>28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29</vt:i4>
      </vt:variant>
      <vt:variant>
        <vt:lpstr>Folientitel</vt:lpstr>
      </vt:variant>
      <vt:variant>
        <vt:i4>28</vt:i4>
      </vt:variant>
    </vt:vector>
  </HeadingPairs>
  <TitlesOfParts>
    <vt:vector size="57" baseType="lpstr">
      <vt:lpstr>Larissa-Design</vt:lpstr>
      <vt:lpstr>Berlin</vt:lpstr>
      <vt:lpstr>1_Berlin</vt:lpstr>
      <vt:lpstr>2_Berlin</vt:lpstr>
      <vt:lpstr>3_Berlin</vt:lpstr>
      <vt:lpstr>4_Berlin</vt:lpstr>
      <vt:lpstr>5_Berlin</vt:lpstr>
      <vt:lpstr>6_Berlin</vt:lpstr>
      <vt:lpstr>7_Berlin</vt:lpstr>
      <vt:lpstr>8_Berlin</vt:lpstr>
      <vt:lpstr>9_Berlin</vt:lpstr>
      <vt:lpstr>10_Berlin</vt:lpstr>
      <vt:lpstr>11_Berlin</vt:lpstr>
      <vt:lpstr>12_Berlin</vt:lpstr>
      <vt:lpstr>13_Berlin</vt:lpstr>
      <vt:lpstr>14_Berlin</vt:lpstr>
      <vt:lpstr>15_Berlin</vt:lpstr>
      <vt:lpstr>16_Berlin</vt:lpstr>
      <vt:lpstr>17_Berlin</vt:lpstr>
      <vt:lpstr>18_Berlin</vt:lpstr>
      <vt:lpstr>19_Berlin</vt:lpstr>
      <vt:lpstr>20_Berlin</vt:lpstr>
      <vt:lpstr>21_Berlin</vt:lpstr>
      <vt:lpstr>22_Berlin</vt:lpstr>
      <vt:lpstr>23_Berlin</vt:lpstr>
      <vt:lpstr>24_Berlin</vt:lpstr>
      <vt:lpstr>25_Berlin</vt:lpstr>
      <vt:lpstr>26_Berlin</vt:lpstr>
      <vt:lpstr>27_Berlin</vt:lpstr>
      <vt:lpstr>爱，恨与冷漠</vt:lpstr>
      <vt:lpstr>The Good, The Bad and The Ugly. 1966</vt:lpstr>
      <vt:lpstr>约翰一书3：11-18</vt:lpstr>
      <vt:lpstr>约翰一书3：11-18</vt:lpstr>
      <vt:lpstr>约翰一书3：11-18</vt:lpstr>
      <vt:lpstr>约翰一书3：11-18</vt:lpstr>
      <vt:lpstr>约翰一书3：11-18</vt:lpstr>
      <vt:lpstr>耶稣呼招渔夫</vt:lpstr>
      <vt:lpstr>耶稣所爱的那个门徒</vt:lpstr>
      <vt:lpstr>空的墓：主复活</vt:lpstr>
      <vt:lpstr>约翰：爱的使徒</vt:lpstr>
      <vt:lpstr>电影： 约翰福音 2014</vt:lpstr>
      <vt:lpstr>约翰一书的中心思想</vt:lpstr>
      <vt:lpstr>Folie 14</vt:lpstr>
      <vt:lpstr>如何才有动力爱弟兄？</vt:lpstr>
      <vt:lpstr>Folie 16</vt:lpstr>
      <vt:lpstr>Folie 17</vt:lpstr>
      <vt:lpstr>家是讲爱的地方</vt:lpstr>
      <vt:lpstr>恨人是与神为敌 </vt:lpstr>
      <vt:lpstr>Folie 20</vt:lpstr>
      <vt:lpstr>冷漠是抹杀良心</vt:lpstr>
      <vt:lpstr>Folie 22</vt:lpstr>
      <vt:lpstr>悔改认罪，爱火重燃！</vt:lpstr>
      <vt:lpstr>挑战：</vt:lpstr>
      <vt:lpstr>诚实的反思：</vt:lpstr>
      <vt:lpstr>结论</vt:lpstr>
      <vt:lpstr>讨论</vt:lpstr>
      <vt:lpstr>Folie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爱，恨与冷漠</dc:title>
  <dc:creator>Dongdong</dc:creator>
  <cp:lastModifiedBy>Windows-Benutzer</cp:lastModifiedBy>
  <cp:revision>1</cp:revision>
  <dcterms:created xsi:type="dcterms:W3CDTF">2017-10-17T16:45:26Z</dcterms:created>
  <dcterms:modified xsi:type="dcterms:W3CDTF">2017-10-17T16:51:31Z</dcterms:modified>
</cp:coreProperties>
</file>