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73" r:id="rId3"/>
    <p:sldId id="261" r:id="rId4"/>
    <p:sldId id="262" r:id="rId5"/>
    <p:sldId id="260" r:id="rId6"/>
    <p:sldId id="263" r:id="rId7"/>
    <p:sldId id="257" r:id="rId8"/>
    <p:sldId id="265" r:id="rId9"/>
    <p:sldId id="266" r:id="rId10"/>
    <p:sldId id="258" r:id="rId11"/>
    <p:sldId id="267" r:id="rId12"/>
    <p:sldId id="268" r:id="rId13"/>
    <p:sldId id="259" r:id="rId14"/>
    <p:sldId id="271" r:id="rId15"/>
    <p:sldId id="269" r:id="rId16"/>
    <p:sldId id="270" r:id="rId17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3719" autoAdjust="0"/>
  </p:normalViewPr>
  <p:slideViewPr>
    <p:cSldViewPr snapToGrid="0">
      <p:cViewPr>
        <p:scale>
          <a:sx n="56" d="100"/>
          <a:sy n="56" d="100"/>
        </p:scale>
        <p:origin x="17" y="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37F6-4DCC-4427-8213-41D73D8ECD2F}" type="datetimeFigureOut">
              <a:rPr lang="zh-HK" altLang="en-US" smtClean="0"/>
              <a:t>22/7/2017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694E-893C-43EB-B604-A39E4E4F00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1234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37F6-4DCC-4427-8213-41D73D8ECD2F}" type="datetimeFigureOut">
              <a:rPr lang="zh-HK" altLang="en-US" smtClean="0"/>
              <a:t>22/7/2017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694E-893C-43EB-B604-A39E4E4F00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433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37F6-4DCC-4427-8213-41D73D8ECD2F}" type="datetimeFigureOut">
              <a:rPr lang="zh-HK" altLang="en-US" smtClean="0"/>
              <a:t>22/7/2017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694E-893C-43EB-B604-A39E4E4F00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1115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37F6-4DCC-4427-8213-41D73D8ECD2F}" type="datetimeFigureOut">
              <a:rPr lang="zh-HK" altLang="en-US" smtClean="0"/>
              <a:t>22/7/2017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694E-893C-43EB-B604-A39E4E4F00D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015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37F6-4DCC-4427-8213-41D73D8ECD2F}" type="datetimeFigureOut">
              <a:rPr lang="zh-HK" altLang="en-US" smtClean="0"/>
              <a:t>22/7/2017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694E-893C-43EB-B604-A39E4E4F00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88770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37F6-4DCC-4427-8213-41D73D8ECD2F}" type="datetimeFigureOut">
              <a:rPr lang="zh-HK" altLang="en-US" smtClean="0"/>
              <a:t>22/7/2017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694E-893C-43EB-B604-A39E4E4F00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25338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37F6-4DCC-4427-8213-41D73D8ECD2F}" type="datetimeFigureOut">
              <a:rPr lang="zh-HK" altLang="en-US" smtClean="0"/>
              <a:t>22/7/2017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694E-893C-43EB-B604-A39E4E4F00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1601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37F6-4DCC-4427-8213-41D73D8ECD2F}" type="datetimeFigureOut">
              <a:rPr lang="zh-HK" altLang="en-US" smtClean="0"/>
              <a:t>22/7/2017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694E-893C-43EB-B604-A39E4E4F00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608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37F6-4DCC-4427-8213-41D73D8ECD2F}" type="datetimeFigureOut">
              <a:rPr lang="zh-HK" altLang="en-US" smtClean="0"/>
              <a:t>22/7/2017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694E-893C-43EB-B604-A39E4E4F00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820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37F6-4DCC-4427-8213-41D73D8ECD2F}" type="datetimeFigureOut">
              <a:rPr lang="zh-HK" altLang="en-US" smtClean="0"/>
              <a:t>22/7/2017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694E-893C-43EB-B604-A39E4E4F00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454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37F6-4DCC-4427-8213-41D73D8ECD2F}" type="datetimeFigureOut">
              <a:rPr lang="zh-HK" altLang="en-US" smtClean="0"/>
              <a:t>22/7/2017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694E-893C-43EB-B604-A39E4E4F00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355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37F6-4DCC-4427-8213-41D73D8ECD2F}" type="datetimeFigureOut">
              <a:rPr lang="zh-HK" altLang="en-US" smtClean="0"/>
              <a:t>22/7/2017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694E-893C-43EB-B604-A39E4E4F00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891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37F6-4DCC-4427-8213-41D73D8ECD2F}" type="datetimeFigureOut">
              <a:rPr lang="zh-HK" altLang="en-US" smtClean="0"/>
              <a:t>22/7/2017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694E-893C-43EB-B604-A39E4E4F00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288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37F6-4DCC-4427-8213-41D73D8ECD2F}" type="datetimeFigureOut">
              <a:rPr lang="zh-HK" altLang="en-US" smtClean="0"/>
              <a:t>22/7/2017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694E-893C-43EB-B604-A39E4E4F00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566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37F6-4DCC-4427-8213-41D73D8ECD2F}" type="datetimeFigureOut">
              <a:rPr lang="zh-HK" altLang="en-US" smtClean="0"/>
              <a:t>22/7/2017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694E-893C-43EB-B604-A39E4E4F00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697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37F6-4DCC-4427-8213-41D73D8ECD2F}" type="datetimeFigureOut">
              <a:rPr lang="zh-HK" altLang="en-US" smtClean="0"/>
              <a:t>22/7/2017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694E-893C-43EB-B604-A39E4E4F00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414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37F6-4DCC-4427-8213-41D73D8ECD2F}" type="datetimeFigureOut">
              <a:rPr lang="zh-HK" altLang="en-US" smtClean="0"/>
              <a:t>22/7/2017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694E-893C-43EB-B604-A39E4E4F00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67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25F37F6-4DCC-4427-8213-41D73D8ECD2F}" type="datetimeFigureOut">
              <a:rPr lang="zh-HK" altLang="en-US" smtClean="0"/>
              <a:t>22/7/2017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309694E-893C-43EB-B604-A39E4E4F00D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2761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HK" b="1" dirty="0"/>
              <a:t>講題：「雄心</a:t>
            </a:r>
            <a:r>
              <a:rPr lang="zh-TW" altLang="zh-HK" b="1" dirty="0" smtClean="0"/>
              <a:t>」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HK" b="1" dirty="0" smtClean="0"/>
              <a:t>經文</a:t>
            </a:r>
            <a:r>
              <a:rPr lang="zh-TW" altLang="zh-HK" b="1" dirty="0"/>
              <a:t>：撒</a:t>
            </a:r>
            <a:r>
              <a:rPr lang="zh-TW" altLang="zh-HK" b="1" dirty="0" smtClean="0"/>
              <a:t>下</a:t>
            </a:r>
            <a:r>
              <a:rPr lang="en-US" altLang="zh-TW" b="1" dirty="0" smtClean="0"/>
              <a:t>24</a:t>
            </a:r>
            <a:endParaRPr lang="zh-HK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256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HK" sz="4400" b="1" dirty="0"/>
              <a:t>二、敏銳神的</a:t>
            </a:r>
            <a:r>
              <a:rPr lang="zh-TW" altLang="zh-HK" sz="4400" b="1" dirty="0" smtClean="0"/>
              <a:t>旨意</a:t>
            </a:r>
            <a:r>
              <a:rPr lang="zh-TW" altLang="en-US" sz="4400" b="1" dirty="0" smtClean="0"/>
              <a:t>：</a:t>
            </a:r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r>
              <a:rPr lang="en-US" altLang="zh-TW" sz="4400" b="1" dirty="0" smtClean="0"/>
              <a:t>                   </a:t>
            </a:r>
            <a:r>
              <a:rPr lang="zh-TW" altLang="zh-HK" sz="4400" b="1" dirty="0" smtClean="0"/>
              <a:t>向</a:t>
            </a:r>
            <a:r>
              <a:rPr lang="zh-TW" altLang="zh-HK" sz="4400" b="1" dirty="0"/>
              <a:t>神悔改（</a:t>
            </a:r>
            <a:r>
              <a:rPr lang="en-US" altLang="zh-HK" sz="4400" b="1" dirty="0"/>
              <a:t>vv. 10-17</a:t>
            </a:r>
            <a:r>
              <a:rPr lang="zh-TW" altLang="zh-HK" sz="4400" b="1" dirty="0" smtClean="0"/>
              <a:t>）</a:t>
            </a:r>
            <a:endParaRPr lang="zh-HK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2214694"/>
            <a:ext cx="10363826" cy="3576505"/>
          </a:xfrm>
        </p:spPr>
        <p:txBody>
          <a:bodyPr>
            <a:noAutofit/>
          </a:bodyPr>
          <a:lstStyle/>
          <a:p>
            <a:r>
              <a:rPr lang="en-US" altLang="zh-HK" sz="3200" dirty="0"/>
              <a:t>vv. </a:t>
            </a:r>
            <a:r>
              <a:rPr lang="en-US" altLang="zh-HK" sz="3200" dirty="0" smtClean="0"/>
              <a:t>10-17--</a:t>
            </a:r>
            <a:r>
              <a:rPr lang="zh-TW" altLang="zh-HK" sz="3200" dirty="0" smtClean="0"/>
              <a:t>以</a:t>
            </a:r>
            <a:r>
              <a:rPr lang="zh-TW" altLang="zh-HK" sz="3200" dirty="0"/>
              <a:t>禱告</a:t>
            </a:r>
            <a:r>
              <a:rPr lang="zh-TW" altLang="zh-HK" sz="3200" dirty="0" smtClean="0"/>
              <a:t>開始</a:t>
            </a:r>
            <a:r>
              <a:rPr lang="en-US" altLang="zh-TW" sz="3200" dirty="0" smtClean="0"/>
              <a:t>/ </a:t>
            </a:r>
            <a:r>
              <a:rPr lang="zh-TW" altLang="zh-HK" sz="3200" dirty="0" smtClean="0"/>
              <a:t>結束</a:t>
            </a:r>
            <a:r>
              <a:rPr lang="zh-TW" altLang="en-US" sz="3200" dirty="0"/>
              <a:t>：</a:t>
            </a:r>
            <a:r>
              <a:rPr lang="zh-TW" altLang="en-US" sz="3200" dirty="0" smtClean="0"/>
              <a:t>大衛「</a:t>
            </a:r>
            <a:r>
              <a:rPr lang="zh-HK" altLang="en-US" sz="3200" dirty="0"/>
              <a:t>向耶和華說</a:t>
            </a:r>
            <a:r>
              <a:rPr lang="zh-HK" altLang="en-US" sz="3200" dirty="0"/>
              <a:t> </a:t>
            </a:r>
            <a:r>
              <a:rPr lang="zh-TW" altLang="en-US" sz="3200" dirty="0" smtClean="0"/>
              <a:t>」</a:t>
            </a:r>
            <a:endParaRPr lang="en-US" altLang="zh-TW" sz="3200" dirty="0" smtClean="0"/>
          </a:p>
          <a:p>
            <a:pPr lvl="1"/>
            <a:r>
              <a:rPr lang="zh-TW" altLang="en-US" sz="3200" dirty="0" smtClean="0"/>
              <a:t>神並非</a:t>
            </a:r>
            <a:r>
              <a:rPr lang="zh-TW" altLang="zh-HK" sz="3200" dirty="0" smtClean="0"/>
              <a:t>要求</a:t>
            </a:r>
            <a:r>
              <a:rPr lang="zh-TW" altLang="zh-HK" sz="3200" dirty="0"/>
              <a:t>我們一開始</a:t>
            </a:r>
            <a:r>
              <a:rPr lang="zh-TW" altLang="zh-HK" sz="3200" dirty="0" smtClean="0"/>
              <a:t>便</a:t>
            </a:r>
            <a:r>
              <a:rPr lang="zh-TW" altLang="en-US" sz="3200" dirty="0" smtClean="0"/>
              <a:t>完美</a:t>
            </a:r>
            <a:r>
              <a:rPr lang="zh-TW" altLang="zh-HK" sz="3200" dirty="0" smtClean="0"/>
              <a:t>，</a:t>
            </a:r>
            <a:r>
              <a:rPr lang="zh-TW" altLang="en-US" sz="3200" dirty="0" smtClean="0"/>
              <a:t>卻</a:t>
            </a:r>
            <a:r>
              <a:rPr lang="zh-TW" altLang="zh-HK" sz="3200" dirty="0" smtClean="0"/>
              <a:t>要求</a:t>
            </a:r>
            <a:r>
              <a:rPr lang="zh-TW" altLang="en-US" sz="3200" dirty="0" smtClean="0"/>
              <a:t>我們</a:t>
            </a:r>
            <a:r>
              <a:rPr lang="zh-TW" altLang="zh-HK" sz="3200" dirty="0" smtClean="0"/>
              <a:t>都有</a:t>
            </a:r>
            <a:r>
              <a:rPr lang="zh-TW" altLang="zh-HK" sz="3200" dirty="0"/>
              <a:t>一顆</a:t>
            </a:r>
            <a:r>
              <a:rPr lang="zh-TW" altLang="zh-HK" sz="3200" dirty="0" smtClean="0"/>
              <a:t>敏感</a:t>
            </a:r>
            <a:r>
              <a:rPr lang="zh-TW" altLang="en-US" sz="3200" dirty="0" smtClean="0"/>
              <a:t>祂</a:t>
            </a:r>
            <a:r>
              <a:rPr lang="zh-TW" altLang="zh-HK" sz="3200" dirty="0" smtClean="0"/>
              <a:t>旨意</a:t>
            </a:r>
            <a:r>
              <a:rPr lang="zh-TW" altLang="zh-HK" sz="3200" dirty="0"/>
              <a:t>的</a:t>
            </a:r>
            <a:r>
              <a:rPr lang="zh-TW" altLang="zh-HK" sz="3200" dirty="0" smtClean="0"/>
              <a:t>心</a:t>
            </a:r>
            <a:endParaRPr lang="en-US" altLang="zh-TW" sz="3200" dirty="0" smtClean="0"/>
          </a:p>
          <a:p>
            <a:pPr lvl="1"/>
            <a:r>
              <a:rPr lang="zh-TW" altLang="zh-HK" sz="3200" dirty="0"/>
              <a:t>大衛在數點民數後，「就心中自責</a:t>
            </a:r>
            <a:r>
              <a:rPr lang="zh-TW" altLang="zh-HK" sz="3200" dirty="0" smtClean="0"/>
              <a:t>」</a:t>
            </a:r>
            <a:endParaRPr lang="en-US" altLang="zh-TW" sz="3200" dirty="0" smtClean="0"/>
          </a:p>
          <a:p>
            <a:pPr lvl="1"/>
            <a:r>
              <a:rPr lang="zh-TW" altLang="zh-HK" sz="3200" dirty="0" smtClean="0"/>
              <a:t>他</a:t>
            </a:r>
            <a:r>
              <a:rPr lang="zh-TW" altLang="zh-HK" sz="3200" dirty="0"/>
              <a:t>違抗神的旨意，但到最後他都會求問</a:t>
            </a:r>
            <a:r>
              <a:rPr lang="zh-TW" altLang="zh-HK" sz="3200" dirty="0" smtClean="0"/>
              <a:t>神</a:t>
            </a:r>
            <a:r>
              <a:rPr lang="zh-TW" altLang="en-US" sz="3200" dirty="0" smtClean="0"/>
              <a:t>；</a:t>
            </a:r>
            <a:r>
              <a:rPr lang="zh-TW" altLang="zh-HK" sz="3200" dirty="0" smtClean="0"/>
              <a:t>他</a:t>
            </a:r>
            <a:r>
              <a:rPr lang="zh-TW" altLang="zh-HK" sz="3200" dirty="0"/>
              <a:t>求神寬恕他，他知</a:t>
            </a:r>
            <a:r>
              <a:rPr lang="zh-TW" altLang="zh-HK" sz="3200" dirty="0" smtClean="0"/>
              <a:t>罪</a:t>
            </a:r>
            <a:r>
              <a:rPr lang="zh-TW" altLang="en-US" sz="3200" dirty="0" smtClean="0"/>
              <a:t>、</a:t>
            </a:r>
            <a:r>
              <a:rPr lang="zh-TW" altLang="zh-HK" sz="3200" dirty="0" smtClean="0"/>
              <a:t>認罪</a:t>
            </a:r>
            <a:endParaRPr lang="en-US" altLang="zh-TW" sz="3200" dirty="0" smtClean="0"/>
          </a:p>
          <a:p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3286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/>
              <a:t>罪與罰</a:t>
            </a:r>
            <a:endParaRPr lang="zh-HK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HK" sz="3200" dirty="0"/>
              <a:t>但罪就是罪，罪是要受到懲罰的</a:t>
            </a:r>
          </a:p>
          <a:p>
            <a:r>
              <a:rPr lang="zh-TW" altLang="zh-HK" sz="3200" dirty="0">
                <a:latin typeface="Calibri" panose="020F0502020204030204" pitchFamily="34" charset="0"/>
                <a:cs typeface="Calibri" panose="020F0502020204030204" pitchFamily="34" charset="0"/>
              </a:rPr>
              <a:t>上帝藉著先知迦得，給大衛三個選擇</a:t>
            </a:r>
            <a:r>
              <a:rPr lang="zh-TW" altLang="zh-HK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zh-HK" sz="3200" dirty="0" smtClean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 </a:t>
            </a:r>
            <a:r>
              <a:rPr lang="en-US" altLang="zh-HK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zh-TW" altLang="zh-HK" sz="3200" dirty="0">
                <a:latin typeface="Calibri" panose="020F0502020204030204" pitchFamily="34" charset="0"/>
                <a:cs typeface="Calibri" panose="020F0502020204030204" pitchFamily="34" charset="0"/>
              </a:rPr>
              <a:t>年</a:t>
            </a:r>
            <a:r>
              <a:rPr lang="zh-TW" altLang="zh-HK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饑荒</a:t>
            </a:r>
            <a:r>
              <a:rPr lang="zh-TW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en-US" altLang="zh-TW" sz="3200" dirty="0" smtClean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</a:t>
            </a:r>
            <a:r>
              <a:rPr lang="en-US" altLang="zh-TW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TW" altLang="zh-HK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被</a:t>
            </a:r>
            <a:r>
              <a:rPr lang="zh-TW" altLang="zh-HK" sz="3200" dirty="0">
                <a:latin typeface="Calibri" panose="020F0502020204030204" pitchFamily="34" charset="0"/>
                <a:cs typeface="Calibri" panose="020F0502020204030204" pitchFamily="34" charset="0"/>
              </a:rPr>
              <a:t>敵人追趕</a:t>
            </a:r>
            <a:r>
              <a:rPr lang="en-US" altLang="zh-HK" sz="32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zh-HK" sz="3200" dirty="0">
                <a:latin typeface="Calibri" panose="020F0502020204030204" pitchFamily="34" charset="0"/>
                <a:cs typeface="Calibri" panose="020F0502020204030204" pitchFamily="34" charset="0"/>
              </a:rPr>
              <a:t>個月</a:t>
            </a:r>
            <a:r>
              <a:rPr lang="zh-TW" altLang="zh-HK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</a:t>
            </a:r>
            <a:r>
              <a:rPr lang="en-US" altLang="zh-TW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HK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zh-HK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日瘟疫</a:t>
            </a:r>
            <a:endParaRPr lang="en-US" altLang="zh-TW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zh-TW" altLang="en-US" sz="3200" dirty="0" smtClean="0"/>
              <a:t>因為：「</a:t>
            </a:r>
            <a:r>
              <a:rPr lang="zh-TW" altLang="zh-HK" sz="3200" dirty="0" smtClean="0"/>
              <a:t>我</a:t>
            </a:r>
            <a:r>
              <a:rPr lang="zh-TW" altLang="en-US" sz="3200" dirty="0"/>
              <a:t>寧</a:t>
            </a:r>
            <a:r>
              <a:rPr lang="zh-TW" altLang="zh-HK" sz="3200" dirty="0" smtClean="0"/>
              <a:t>願</a:t>
            </a:r>
            <a:r>
              <a:rPr lang="zh-TW" altLang="zh-HK" sz="3200" dirty="0"/>
              <a:t>落在耶和華的手裡，因為他有豐盛的憐憫。我不願落在人的手</a:t>
            </a:r>
            <a:r>
              <a:rPr lang="zh-TW" altLang="zh-HK" sz="3200" dirty="0" smtClean="0"/>
              <a:t>裡</a:t>
            </a:r>
            <a:r>
              <a:rPr lang="zh-TW" altLang="en-US" sz="3200" dirty="0" smtClean="0"/>
              <a:t>」（</a:t>
            </a:r>
            <a:r>
              <a:rPr lang="en-US" altLang="zh-TW" sz="3200" dirty="0" smtClean="0"/>
              <a:t>v. 14</a:t>
            </a:r>
            <a:r>
              <a:rPr lang="zh-TW" altLang="en-US" sz="3200" dirty="0" smtClean="0"/>
              <a:t>）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0302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30883"/>
          </a:xfrm>
        </p:spPr>
        <p:txBody>
          <a:bodyPr>
            <a:normAutofit/>
          </a:bodyPr>
          <a:lstStyle/>
          <a:p>
            <a:r>
              <a:rPr lang="zh-TW" altLang="en-US" sz="4400" b="1" dirty="0"/>
              <a:t>罪與罰</a:t>
            </a:r>
            <a:endParaRPr lang="zh-HK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1454150"/>
            <a:ext cx="10363826" cy="5359400"/>
          </a:xfrm>
        </p:spPr>
        <p:txBody>
          <a:bodyPr>
            <a:noAutofit/>
          </a:bodyPr>
          <a:lstStyle/>
          <a:p>
            <a:r>
              <a:rPr lang="en-US" altLang="zh-HK" sz="3200" dirty="0" smtClean="0"/>
              <a:t>3</a:t>
            </a:r>
            <a:r>
              <a:rPr lang="zh-TW" altLang="zh-HK" sz="3200" dirty="0" smtClean="0"/>
              <a:t>日瘟疫</a:t>
            </a:r>
            <a:r>
              <a:rPr lang="zh-TW" altLang="zh-HK" sz="3200" dirty="0"/>
              <a:t>，從但到別是巴（</a:t>
            </a:r>
            <a:r>
              <a:rPr lang="en-US" altLang="zh-HK" sz="3200" dirty="0"/>
              <a:t>=</a:t>
            </a:r>
            <a:r>
              <a:rPr lang="zh-TW" altLang="zh-HK" sz="3200" dirty="0"/>
              <a:t>以色列全境</a:t>
            </a:r>
            <a:r>
              <a:rPr lang="zh-TW" altLang="zh-HK" sz="3200" dirty="0" smtClean="0"/>
              <a:t>）死</a:t>
            </a:r>
            <a:r>
              <a:rPr lang="zh-TW" altLang="zh-HK" sz="3200" dirty="0"/>
              <a:t>了</a:t>
            </a:r>
            <a:r>
              <a:rPr lang="en-US" altLang="zh-HK" sz="3200" dirty="0"/>
              <a:t>70,000</a:t>
            </a:r>
            <a:r>
              <a:rPr lang="zh-TW" altLang="zh-HK" sz="3200" dirty="0" smtClean="0"/>
              <a:t>人</a:t>
            </a:r>
            <a:endParaRPr lang="en-US" altLang="zh-TW" sz="3200" dirty="0" smtClean="0"/>
          </a:p>
          <a:p>
            <a:r>
              <a:rPr lang="zh-TW" altLang="zh-HK" sz="3200" dirty="0" smtClean="0"/>
              <a:t>正當</a:t>
            </a:r>
            <a:r>
              <a:rPr lang="zh-TW" altLang="zh-HK" sz="3200" dirty="0"/>
              <a:t>死亡的天使準備下手毀滅耶路撒冷、千鈞一髮的時候：</a:t>
            </a:r>
            <a:r>
              <a:rPr lang="zh-TW" altLang="zh-HK" sz="3200" dirty="0">
                <a:solidFill>
                  <a:srgbClr val="FF0000"/>
                </a:solidFill>
              </a:rPr>
              <a:t>耶和華就後悔</a:t>
            </a:r>
            <a:r>
              <a:rPr lang="zh-TW" altLang="zh-HK" sz="3200" dirty="0"/>
              <a:t>，不降這災了，吩咐滅民的天使說：夠了，住手吧</a:t>
            </a:r>
            <a:r>
              <a:rPr lang="zh-TW" altLang="zh-HK" sz="3200" dirty="0" smtClean="0"/>
              <a:t>！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zh-TW" altLang="zh-HK" sz="3200" b="1" dirty="0" smtClean="0"/>
              <a:t>「</a:t>
            </a:r>
            <a:r>
              <a:rPr lang="zh-TW" altLang="zh-HK" sz="3200" b="1" dirty="0"/>
              <a:t>上帝後悔</a:t>
            </a:r>
            <a:r>
              <a:rPr lang="zh-TW" altLang="zh-HK" sz="3200" b="1" dirty="0" smtClean="0"/>
              <a:t>」</a:t>
            </a:r>
            <a:r>
              <a:rPr lang="zh-TW" altLang="en-US" sz="3200" b="1" dirty="0" smtClean="0"/>
              <a:t>？</a:t>
            </a:r>
            <a:endParaRPr lang="en-US" altLang="zh-TW" sz="3200" b="1" dirty="0" smtClean="0"/>
          </a:p>
          <a:p>
            <a:r>
              <a:rPr lang="zh-TW" altLang="zh-HK" sz="3200" dirty="0"/>
              <a:t>祂是一位公義的上帝，祂不能容忍人犯罪，故此祂會</a:t>
            </a:r>
            <a:r>
              <a:rPr lang="zh-TW" altLang="zh-HK" sz="3200" dirty="0" smtClean="0"/>
              <a:t>施</a:t>
            </a:r>
            <a:r>
              <a:rPr lang="zh-TW" altLang="en-US" sz="3200" dirty="0"/>
              <a:t>行</a:t>
            </a:r>
            <a:r>
              <a:rPr lang="zh-TW" altLang="zh-HK" sz="3200" dirty="0" smtClean="0"/>
              <a:t>審判</a:t>
            </a:r>
            <a:r>
              <a:rPr lang="zh-TW" altLang="zh-HK" sz="3200" dirty="0"/>
              <a:t>；但祂也一位施憐憫的上帝，</a:t>
            </a:r>
            <a:r>
              <a:rPr lang="zh-TW" altLang="zh-HK" sz="3200" b="1" dirty="0"/>
              <a:t>祂會心軟，上帝改變主意</a:t>
            </a:r>
            <a:r>
              <a:rPr lang="zh-TW" altLang="zh-HK" sz="3200" dirty="0"/>
              <a:t>，這與祂全知全能並無矛盾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2634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HK" sz="4400" b="1" dirty="0"/>
              <a:t>三、甚麼是神所悅納的敬拜？（</a:t>
            </a:r>
            <a:r>
              <a:rPr lang="en-US" altLang="zh-HK" sz="4400" b="1" dirty="0"/>
              <a:t>vv. 18-24</a:t>
            </a:r>
            <a:r>
              <a:rPr lang="zh-TW" altLang="zh-HK" sz="4400" b="1" dirty="0" smtClean="0"/>
              <a:t>）</a:t>
            </a:r>
            <a:endParaRPr lang="zh-HK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1809750"/>
            <a:ext cx="10363826" cy="3981449"/>
          </a:xfrm>
        </p:spPr>
        <p:txBody>
          <a:bodyPr>
            <a:normAutofit/>
          </a:bodyPr>
          <a:lstStyle/>
          <a:p>
            <a:r>
              <a:rPr lang="en-US" altLang="zh-HK" sz="3200" dirty="0" smtClean="0"/>
              <a:t>Vv. 18-24</a:t>
            </a:r>
            <a:r>
              <a:rPr lang="en-US" altLang="zh-TW" sz="3200" dirty="0" smtClean="0"/>
              <a:t>=</a:t>
            </a:r>
            <a:r>
              <a:rPr lang="zh-TW" altLang="en-US" sz="3200" dirty="0" smtClean="0"/>
              <a:t>一個</a:t>
            </a:r>
            <a:r>
              <a:rPr lang="zh-TW" altLang="zh-HK" sz="3200" dirty="0" smtClean="0"/>
              <a:t>插曲，</a:t>
            </a:r>
            <a:r>
              <a:rPr lang="zh-TW" altLang="en-US" sz="3200" dirty="0" smtClean="0"/>
              <a:t>也</a:t>
            </a:r>
            <a:r>
              <a:rPr lang="zh-TW" altLang="zh-HK" sz="3200" dirty="0" smtClean="0"/>
              <a:t>是</a:t>
            </a:r>
            <a:r>
              <a:rPr lang="zh-TW" altLang="zh-HK" sz="3200" dirty="0"/>
              <a:t>整個故事最令人費解的</a:t>
            </a:r>
            <a:r>
              <a:rPr lang="zh-TW" altLang="zh-HK" sz="3200" dirty="0" smtClean="0"/>
              <a:t>地方</a:t>
            </a:r>
            <a:endParaRPr lang="en-US" altLang="zh-TW" sz="3200" dirty="0" smtClean="0"/>
          </a:p>
          <a:p>
            <a:r>
              <a:rPr lang="en-US" altLang="zh-HK" sz="3200" dirty="0"/>
              <a:t>v. 16</a:t>
            </a:r>
            <a:r>
              <a:rPr lang="zh-TW" altLang="zh-HK" sz="3200" dirty="0" smtClean="0"/>
              <a:t>上帝</a:t>
            </a:r>
            <a:r>
              <a:rPr lang="zh-TW" altLang="en-US" sz="3200" dirty="0" smtClean="0"/>
              <a:t>已經</a:t>
            </a:r>
            <a:r>
              <a:rPr lang="zh-TW" altLang="zh-HK" sz="3200" dirty="0" smtClean="0"/>
              <a:t>後悔，</a:t>
            </a:r>
            <a:r>
              <a:rPr lang="zh-TW" altLang="zh-HK" sz="3200" dirty="0"/>
              <a:t>後來大衛又在</a:t>
            </a:r>
            <a:r>
              <a:rPr lang="en-US" altLang="zh-HK" sz="3200" dirty="0"/>
              <a:t>v. 17</a:t>
            </a:r>
            <a:r>
              <a:rPr lang="zh-TW" altLang="zh-HK" sz="3200" dirty="0"/>
              <a:t>為人民代求，整件事已經有個完滿的結局，</a:t>
            </a:r>
            <a:r>
              <a:rPr lang="zh-TW" altLang="zh-HK" sz="3200" dirty="0" smtClean="0"/>
              <a:t>為何</a:t>
            </a:r>
            <a:r>
              <a:rPr lang="en-US" altLang="zh-TW" sz="3200" dirty="0" smtClean="0"/>
              <a:t>v. 18</a:t>
            </a:r>
            <a:r>
              <a:rPr lang="zh-TW" altLang="zh-HK" sz="3200" dirty="0" smtClean="0"/>
              <a:t>大衛</a:t>
            </a:r>
            <a:r>
              <a:rPr lang="zh-TW" altLang="zh-HK" sz="3200" dirty="0"/>
              <a:t>又要</a:t>
            </a:r>
            <a:r>
              <a:rPr lang="zh-TW" altLang="zh-HK" sz="3200" dirty="0" smtClean="0"/>
              <a:t>築</a:t>
            </a:r>
            <a:r>
              <a:rPr lang="zh-TW" altLang="zh-HK" sz="3200" dirty="0"/>
              <a:t>一座壇來到獻祭</a:t>
            </a:r>
            <a:r>
              <a:rPr lang="zh-TW" altLang="zh-HK" sz="3200" dirty="0" smtClean="0"/>
              <a:t>？</a:t>
            </a: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368244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HK" sz="4400" b="1" dirty="0"/>
              <a:t>三、甚麼是神所悅納的敬拜？（</a:t>
            </a:r>
            <a:r>
              <a:rPr lang="en-US" altLang="zh-HK" sz="4400" b="1" dirty="0"/>
              <a:t>vv. 18-24</a:t>
            </a:r>
            <a:r>
              <a:rPr lang="zh-TW" altLang="zh-HK" sz="4400" b="1" dirty="0"/>
              <a:t>）</a:t>
            </a:r>
            <a:endParaRPr lang="zh-HK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HK" sz="3200" dirty="0"/>
              <a:t>亞勞拿的禾場</a:t>
            </a:r>
            <a:r>
              <a:rPr lang="en-US" altLang="zh-TW" sz="3200" dirty="0"/>
              <a:t>=</a:t>
            </a:r>
            <a:r>
              <a:rPr lang="zh-TW" altLang="zh-HK" sz="3200" dirty="0"/>
              <a:t>日後耶路撒冷聖殿的基址（代上</a:t>
            </a:r>
            <a:r>
              <a:rPr lang="en-US" altLang="zh-TW" sz="3200" dirty="0"/>
              <a:t>21:</a:t>
            </a:r>
            <a:r>
              <a:rPr lang="en-US" altLang="zh-HK" sz="3200" dirty="0"/>
              <a:t>31</a:t>
            </a:r>
            <a:r>
              <a:rPr lang="zh-TW" altLang="zh-HK" sz="3200" dirty="0"/>
              <a:t>）</a:t>
            </a:r>
            <a:endParaRPr lang="en-US" altLang="zh-TW" sz="3200" dirty="0"/>
          </a:p>
          <a:p>
            <a:r>
              <a:rPr lang="zh-TW" altLang="zh-HK" sz="3200" dirty="0"/>
              <a:t>大衛</a:t>
            </a:r>
            <a:r>
              <a:rPr lang="zh-TW" altLang="en-US" sz="3200" dirty="0"/>
              <a:t>如何</a:t>
            </a:r>
            <a:r>
              <a:rPr lang="zh-TW" altLang="zh-HK" sz="3200" dirty="0"/>
              <a:t>得到亞勞拿個禾場</a:t>
            </a:r>
            <a:r>
              <a:rPr lang="zh-TW" altLang="en-US" sz="3200" dirty="0"/>
              <a:t>？</a:t>
            </a:r>
            <a:endParaRPr lang="en-US" altLang="zh-TW" sz="3200" dirty="0"/>
          </a:p>
          <a:p>
            <a:pPr lvl="1"/>
            <a:r>
              <a:rPr lang="zh-TW" altLang="en-US" sz="3200" dirty="0"/>
              <a:t>對比</a:t>
            </a:r>
            <a:r>
              <a:rPr lang="zh-TW" altLang="zh-HK" sz="3200" dirty="0"/>
              <a:t>亞哈王將拿伯殺死，然後搶</a:t>
            </a:r>
            <a:r>
              <a:rPr lang="zh-TW" altLang="en-US" sz="3200" dirty="0"/>
              <a:t>他</a:t>
            </a:r>
            <a:r>
              <a:rPr lang="zh-TW" altLang="zh-HK" sz="3200" dirty="0"/>
              <a:t>的葡萄園</a:t>
            </a:r>
            <a:r>
              <a:rPr lang="zh-TW" altLang="en-US" sz="3200" dirty="0"/>
              <a:t>（</a:t>
            </a:r>
            <a:r>
              <a:rPr lang="zh-TW" altLang="zh-HK" sz="3200" dirty="0"/>
              <a:t>王上</a:t>
            </a:r>
            <a:r>
              <a:rPr lang="en-US" altLang="zh-TW" sz="3200" dirty="0"/>
              <a:t>21</a:t>
            </a:r>
            <a:r>
              <a:rPr lang="zh-TW" altLang="zh-HK" sz="3200" dirty="0"/>
              <a:t>）</a:t>
            </a:r>
            <a:endParaRPr lang="en-US" altLang="zh-TW" sz="3200" dirty="0"/>
          </a:p>
          <a:p>
            <a:pPr lvl="1"/>
            <a:r>
              <a:rPr lang="zh-TW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zh-TW" altLang="zh-HK" sz="3200" dirty="0"/>
              <a:t>說明</a:t>
            </a:r>
            <a:r>
              <a:rPr lang="zh-TW" altLang="en-US" sz="3200" dirty="0"/>
              <a:t>做</a:t>
            </a:r>
            <a:r>
              <a:rPr lang="zh-TW" altLang="zh-HK" sz="3200" dirty="0"/>
              <a:t>王</a:t>
            </a:r>
            <a:r>
              <a:rPr lang="zh-TW" altLang="en-US" sz="3200" dirty="0"/>
              <a:t>也不能</a:t>
            </a:r>
            <a:r>
              <a:rPr lang="zh-TW" altLang="zh-HK" sz="3200" dirty="0"/>
              <a:t>隻手遮天，</a:t>
            </a:r>
            <a:r>
              <a:rPr lang="zh-TW" altLang="zh-HK" sz="3200" dirty="0" smtClean="0"/>
              <a:t>目無法紀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4254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 smtClean="0"/>
              <a:t>應用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HK" sz="3200" dirty="0"/>
              <a:t>我們用甚麼來奉獻、敬拜神</a:t>
            </a:r>
            <a:r>
              <a:rPr lang="zh-TW" altLang="zh-HK" sz="3200" dirty="0" smtClean="0"/>
              <a:t>？</a:t>
            </a:r>
            <a:endParaRPr lang="en-US" altLang="zh-TW" sz="3200" dirty="0" smtClean="0"/>
          </a:p>
          <a:p>
            <a:r>
              <a:rPr lang="zh-TW" altLang="en-US" sz="3200" dirty="0" smtClean="0"/>
              <a:t>神不要我們為祂作大事，我們</a:t>
            </a:r>
            <a:r>
              <a:rPr lang="zh-TW" altLang="en-US" sz="3200" dirty="0"/>
              <a:t>只要</a:t>
            </a:r>
            <a:r>
              <a:rPr lang="zh-TW" altLang="en-US" sz="3200" dirty="0" smtClean="0"/>
              <a:t>在各人的崗位上盡上本分，為神奉獻我們所有的</a:t>
            </a:r>
            <a:endParaRPr lang="en-US" altLang="zh-TW" sz="3200" dirty="0" smtClean="0"/>
          </a:p>
          <a:p>
            <a:r>
              <a:rPr lang="en-US" altLang="zh-TW" sz="3200" dirty="0" smtClean="0"/>
              <a:t>【</a:t>
            </a:r>
            <a:r>
              <a:rPr lang="zh-TW" altLang="en-US" sz="3200" dirty="0" smtClean="0"/>
              <a:t>不是表面說為神，實際上為自己！</a:t>
            </a:r>
            <a:r>
              <a:rPr lang="en-US" altLang="zh-TW" sz="3200" dirty="0" smtClean="0"/>
              <a:t>】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3907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sz="4400" b="1" dirty="0"/>
              <a:t>結語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HK" sz="3200" dirty="0" smtClean="0"/>
              <a:t>求主</a:t>
            </a:r>
            <a:r>
              <a:rPr lang="zh-TW" altLang="en-US" sz="3200" dirty="0" smtClean="0"/>
              <a:t>賜</a:t>
            </a:r>
            <a:r>
              <a:rPr lang="zh-TW" altLang="zh-HK" sz="3200" dirty="0" smtClean="0"/>
              <a:t>福</a:t>
            </a:r>
            <a:r>
              <a:rPr lang="zh-TW" altLang="en-US" sz="3200" dirty="0" smtClean="0"/>
              <a:t>不萊梅中文團契</a:t>
            </a:r>
            <a:endParaRPr lang="en-US" altLang="zh-TW" sz="3200" dirty="0" smtClean="0"/>
          </a:p>
          <a:p>
            <a:pPr lvl="1"/>
            <a:r>
              <a:rPr lang="zh-TW" altLang="zh-HK" sz="3200" dirty="0" smtClean="0"/>
              <a:t>不</a:t>
            </a:r>
            <a:r>
              <a:rPr lang="zh-TW" altLang="zh-HK" sz="3200" dirty="0"/>
              <a:t>嫌</a:t>
            </a:r>
            <a:r>
              <a:rPr lang="zh-TW" altLang="zh-HK" sz="3200" dirty="0" smtClean="0"/>
              <a:t>我們細小</a:t>
            </a:r>
            <a:r>
              <a:rPr lang="zh-TW" altLang="zh-HK" sz="3200" dirty="0"/>
              <a:t>、力量</a:t>
            </a:r>
            <a:r>
              <a:rPr lang="zh-TW" altLang="zh-HK" sz="3200" dirty="0" smtClean="0"/>
              <a:t>微薄</a:t>
            </a:r>
            <a:endParaRPr lang="en-US" altLang="zh-TW" sz="3200" dirty="0" smtClean="0"/>
          </a:p>
          <a:p>
            <a:pPr lvl="1"/>
            <a:r>
              <a:rPr lang="zh-TW" altLang="en-US" sz="3200" dirty="0" smtClean="0"/>
              <a:t>我們也忠於上帝所託，</a:t>
            </a:r>
            <a:r>
              <a:rPr lang="zh-TW" altLang="zh-HK" sz="3200" dirty="0" smtClean="0"/>
              <a:t>默默</a:t>
            </a:r>
            <a:r>
              <a:rPr lang="zh-TW" altLang="zh-HK" sz="3200" dirty="0"/>
              <a:t>耕耘</a:t>
            </a:r>
            <a:r>
              <a:rPr lang="zh-TW" altLang="zh-HK" sz="3200" dirty="0" smtClean="0"/>
              <a:t>這個</a:t>
            </a:r>
            <a:r>
              <a:rPr lang="zh-TW" altLang="en-US" sz="3200" dirty="0" smtClean="0"/>
              <a:t>城市</a:t>
            </a:r>
            <a:endParaRPr lang="en-US" altLang="zh-TW" sz="3200" dirty="0" smtClean="0"/>
          </a:p>
          <a:p>
            <a:pPr lvl="1"/>
            <a:r>
              <a:rPr lang="zh-TW" altLang="en-US" sz="3200" dirty="0" smtClean="0"/>
              <a:t>在華人中傳揚祂的好信息！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955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16605"/>
          </a:xfrm>
        </p:spPr>
        <p:txBody>
          <a:bodyPr>
            <a:noAutofit/>
          </a:bodyPr>
          <a:lstStyle/>
          <a:p>
            <a:r>
              <a:rPr lang="zh-TW" altLang="en-US" sz="4400" b="1" dirty="0" smtClean="0"/>
              <a:t>大衛故事的「補篇」：</a:t>
            </a:r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r>
              <a:rPr lang="zh-TW" altLang="en-US" sz="4400" b="1" dirty="0" smtClean="0"/>
              <a:t>撒下</a:t>
            </a:r>
            <a:r>
              <a:rPr lang="en-US" altLang="zh-TW" sz="4400" b="1" dirty="0" smtClean="0"/>
              <a:t>21-24</a:t>
            </a:r>
            <a:r>
              <a:rPr lang="zh-TW" altLang="en-US" sz="4400" b="1" dirty="0" smtClean="0"/>
              <a:t>章的</a:t>
            </a:r>
            <a:r>
              <a:rPr lang="zh-TW" altLang="en-US" sz="4400" b="1" dirty="0" smtClean="0"/>
              <a:t>結構</a:t>
            </a:r>
            <a:endParaRPr lang="zh-TW" altLang="en-US" sz="44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12" y="1794680"/>
            <a:ext cx="10980026" cy="506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84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/>
              <a:t>引言</a:t>
            </a:r>
            <a:endParaRPr lang="zh-HK" altLang="en-US" dirty="0"/>
          </a:p>
        </p:txBody>
      </p:sp>
      <p:pic>
        <p:nvPicPr>
          <p:cNvPr id="2050" name="Picture 2" descr="習近平訪港的圖片搜尋結果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1254" y="1674069"/>
            <a:ext cx="6878278" cy="492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慶祝香港回歸二十周年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55" y="119990"/>
            <a:ext cx="6429470" cy="16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5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習近平訪港 水馬的圖片搜尋結果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" y="1670262"/>
            <a:ext cx="6182360" cy="412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345" y="165735"/>
            <a:ext cx="4488170" cy="635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9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49" y="1357444"/>
            <a:ext cx="8340901" cy="4691758"/>
          </a:xfrm>
        </p:spPr>
      </p:pic>
      <p:sp>
        <p:nvSpPr>
          <p:cNvPr id="6" name="文字方塊 5"/>
          <p:cNvSpPr txBox="1"/>
          <p:nvPr/>
        </p:nvSpPr>
        <p:spPr>
          <a:xfrm>
            <a:off x="3804919" y="6175375"/>
            <a:ext cx="412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/>
              <a:t>「外國</a:t>
            </a:r>
            <a:r>
              <a:rPr lang="zh-TW" altLang="en-US" sz="2800" b="1" dirty="0"/>
              <a:t>家長</a:t>
            </a:r>
            <a:r>
              <a:rPr lang="zh-TW" altLang="en-US" sz="2800" b="1" dirty="0" smtClean="0"/>
              <a:t>聯誼會」</a:t>
            </a:r>
            <a:endParaRPr lang="zh-HK" altLang="en-US" sz="2800" b="1" dirty="0"/>
          </a:p>
        </p:txBody>
      </p:sp>
      <p:pic>
        <p:nvPicPr>
          <p:cNvPr id="1026" name="Picture 2" descr="相關圖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9" y="50019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 smtClean="0"/>
              <a:t>為何講「雄心」？解</a:t>
            </a:r>
            <a:r>
              <a:rPr lang="zh-TW" altLang="zh-HK" sz="4400" b="1" dirty="0" smtClean="0"/>
              <a:t>題</a:t>
            </a:r>
            <a:r>
              <a:rPr lang="zh-TW" altLang="en-US" sz="4400" b="1" dirty="0"/>
              <a:t>：</a:t>
            </a:r>
            <a:endParaRPr lang="zh-HK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HK" sz="3600" dirty="0" smtClean="0"/>
              <a:t>「</a:t>
            </a:r>
            <a:r>
              <a:rPr lang="zh-TW" altLang="zh-HK" sz="3600" dirty="0"/>
              <a:t>雄心</a:t>
            </a:r>
            <a:r>
              <a:rPr lang="zh-TW" altLang="zh-HK" sz="3600" dirty="0" smtClean="0"/>
              <a:t>」</a:t>
            </a:r>
            <a:r>
              <a:rPr lang="en-US" altLang="zh-TW" sz="3600" dirty="0" smtClean="0"/>
              <a:t>= </a:t>
            </a:r>
            <a:r>
              <a:rPr lang="zh-TW" altLang="en-US" sz="3600" dirty="0" smtClean="0"/>
              <a:t>抱負</a:t>
            </a:r>
            <a:r>
              <a:rPr lang="en-US" altLang="zh-TW" sz="3600" dirty="0" smtClean="0"/>
              <a:t>/ </a:t>
            </a:r>
            <a:r>
              <a:rPr lang="zh-TW" altLang="en-US" sz="3600" dirty="0" smtClean="0"/>
              <a:t>理想</a:t>
            </a:r>
            <a:endParaRPr lang="en-US" altLang="zh-TW" sz="3600" dirty="0" smtClean="0"/>
          </a:p>
          <a:p>
            <a:r>
              <a:rPr lang="zh-TW" altLang="en-US" sz="3600" dirty="0" smtClean="0"/>
              <a:t>抱負，</a:t>
            </a:r>
            <a:r>
              <a:rPr lang="en-US" altLang="zh-TW" sz="3600" dirty="0" smtClean="0"/>
              <a:t>English/ Deutsch</a:t>
            </a:r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ambition</a:t>
            </a:r>
          </a:p>
          <a:p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Ambition</a:t>
            </a:r>
          </a:p>
          <a:p>
            <a:pPr lvl="1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抱負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野心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8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HK" sz="4400" b="1" dirty="0"/>
              <a:t>一、不是出於神的</a:t>
            </a:r>
            <a:r>
              <a:rPr lang="zh-TW" altLang="zh-HK" sz="4400" b="1" dirty="0" smtClean="0"/>
              <a:t>抱負</a:t>
            </a:r>
            <a:r>
              <a:rPr lang="zh-TW" altLang="en-US" sz="4400" b="1" dirty="0" smtClean="0"/>
              <a:t>：</a:t>
            </a:r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r>
              <a:rPr lang="en-US" altLang="zh-TW" sz="4400" b="1" dirty="0" smtClean="0"/>
              <a:t>               </a:t>
            </a:r>
            <a:r>
              <a:rPr lang="zh-TW" altLang="zh-HK" sz="4400" b="1" dirty="0" smtClean="0"/>
              <a:t>不</a:t>
            </a:r>
            <a:r>
              <a:rPr lang="zh-TW" altLang="zh-HK" sz="4400" b="1" dirty="0"/>
              <a:t>為神所喜悅（</a:t>
            </a:r>
            <a:r>
              <a:rPr lang="en-US" altLang="zh-HK" sz="4400" b="1" dirty="0"/>
              <a:t>vv. 1-9</a:t>
            </a:r>
            <a:r>
              <a:rPr lang="zh-TW" altLang="zh-HK" sz="4400" b="1" dirty="0" smtClean="0"/>
              <a:t>）</a:t>
            </a:r>
            <a:endParaRPr lang="zh-HK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763592" y="2060812"/>
            <a:ext cx="10664816" cy="4168538"/>
          </a:xfrm>
        </p:spPr>
        <p:txBody>
          <a:bodyPr>
            <a:noAutofit/>
          </a:bodyPr>
          <a:lstStyle/>
          <a:p>
            <a:r>
              <a:rPr lang="en-US" altLang="zh-HK" sz="3200" dirty="0" smtClean="0"/>
              <a:t>vv. 1-2</a:t>
            </a:r>
            <a:r>
              <a:rPr lang="zh-TW" altLang="zh-HK" sz="3200" dirty="0" smtClean="0"/>
              <a:t>大衛</a:t>
            </a:r>
            <a:r>
              <a:rPr lang="zh-TW" altLang="zh-HK" sz="3200" b="1" dirty="0" smtClean="0"/>
              <a:t>數點</a:t>
            </a:r>
            <a:r>
              <a:rPr lang="zh-TW" altLang="zh-HK" sz="3200" dirty="0" smtClean="0"/>
              <a:t>以色列人和猶太人</a:t>
            </a:r>
            <a:r>
              <a:rPr lang="en-US" altLang="zh-HK" sz="3200" dirty="0" smtClean="0"/>
              <a:t>/ </a:t>
            </a:r>
            <a:r>
              <a:rPr lang="zh-TW" altLang="zh-HK" sz="3200" b="1" dirty="0" smtClean="0"/>
              <a:t>數點</a:t>
            </a:r>
            <a:r>
              <a:rPr lang="zh-TW" altLang="zh-HK" sz="3200" dirty="0" smtClean="0"/>
              <a:t>百姓</a:t>
            </a:r>
            <a:endParaRPr lang="en-US" altLang="zh-TW" sz="3200" dirty="0" smtClean="0"/>
          </a:p>
          <a:p>
            <a:pPr lvl="1"/>
            <a:r>
              <a:rPr lang="zh-TW" altLang="en-US" sz="3200" dirty="0" smtClean="0"/>
              <a:t>並非一般的人口調查（</a:t>
            </a:r>
            <a:r>
              <a:rPr lang="en-US" altLang="zh-TW" sz="3200" dirty="0" smtClean="0"/>
              <a:t>Census</a:t>
            </a:r>
            <a:r>
              <a:rPr lang="en-US" altLang="zh-TW" sz="3200" dirty="0"/>
              <a:t>, Ger.: </a:t>
            </a:r>
            <a:r>
              <a:rPr lang="en-US" altLang="zh-TW" sz="3200" dirty="0" err="1" smtClean="0"/>
              <a:t>Volkszählung</a:t>
            </a:r>
            <a:r>
              <a:rPr lang="zh-TW" altLang="en-US" sz="3200" dirty="0" smtClean="0"/>
              <a:t>）</a:t>
            </a:r>
            <a:endParaRPr lang="en-US" altLang="zh-TW" sz="3200" dirty="0" smtClean="0"/>
          </a:p>
          <a:p>
            <a:pPr lvl="1"/>
            <a:r>
              <a:rPr lang="zh-TW" altLang="zh-HK" sz="3200" dirty="0"/>
              <a:t>是行軍前的檢閱，徵召以色列人入伍，準備打仗</a:t>
            </a:r>
            <a:endParaRPr lang="en-US" altLang="zh-TW" sz="3200" dirty="0" smtClean="0"/>
          </a:p>
          <a:p>
            <a:r>
              <a:rPr lang="en-US" altLang="zh-HK" sz="3200" dirty="0"/>
              <a:t>vv. </a:t>
            </a:r>
            <a:r>
              <a:rPr lang="en-US" altLang="zh-HK" sz="3200" dirty="0" smtClean="0"/>
              <a:t>5-9</a:t>
            </a:r>
            <a:endParaRPr lang="en-US" altLang="zh-TW" sz="3200" dirty="0" smtClean="0"/>
          </a:p>
          <a:p>
            <a:pPr lvl="1"/>
            <a:r>
              <a:rPr lang="en-US" altLang="zh-HK" sz="3200" dirty="0" err="1" smtClean="0"/>
              <a:t>i</a:t>
            </a:r>
            <a:r>
              <a:rPr lang="en-US" altLang="zh-HK" sz="3200" dirty="0"/>
              <a:t>. </a:t>
            </a:r>
            <a:r>
              <a:rPr lang="zh-TW" altLang="zh-HK" sz="3200" dirty="0" smtClean="0"/>
              <a:t>大衛</a:t>
            </a:r>
            <a:r>
              <a:rPr lang="zh-TW" altLang="zh-HK" sz="3200" dirty="0"/>
              <a:t>治下以色列的版圖極之遼闊</a:t>
            </a:r>
            <a:r>
              <a:rPr lang="zh-TW" altLang="zh-HK" sz="3200" dirty="0" smtClean="0"/>
              <a:t>，要</a:t>
            </a:r>
            <a:r>
              <a:rPr lang="zh-TW" altLang="zh-HK" sz="3200" dirty="0" smtClean="0"/>
              <a:t>走</a:t>
            </a:r>
            <a:r>
              <a:rPr lang="en-US" altLang="zh-HK" sz="3200" dirty="0" smtClean="0"/>
              <a:t>9</a:t>
            </a:r>
            <a:r>
              <a:rPr lang="zh-TW" altLang="zh-HK" sz="3200" dirty="0"/>
              <a:t>個月</a:t>
            </a:r>
            <a:r>
              <a:rPr lang="en-US" altLang="zh-HK" sz="3200" dirty="0"/>
              <a:t>20</a:t>
            </a:r>
            <a:r>
              <a:rPr lang="zh-TW" altLang="zh-HK" sz="3200" dirty="0" smtClean="0"/>
              <a:t>日</a:t>
            </a:r>
            <a:endParaRPr lang="en-US" altLang="zh-TW" sz="3200" dirty="0" smtClean="0"/>
          </a:p>
          <a:p>
            <a:pPr lvl="1"/>
            <a:r>
              <a:rPr lang="en-US" altLang="zh-HK" sz="3200" dirty="0" smtClean="0"/>
              <a:t>ii</a:t>
            </a:r>
            <a:r>
              <a:rPr lang="en-US" altLang="zh-HK" sz="3200" dirty="0"/>
              <a:t>. </a:t>
            </a:r>
            <a:r>
              <a:rPr lang="zh-TW" altLang="zh-HK" sz="3200" dirty="0"/>
              <a:t>人數：以色列</a:t>
            </a:r>
            <a:r>
              <a:rPr lang="zh-TW" altLang="zh-HK" sz="3200" b="1" dirty="0"/>
              <a:t>拿刀的</a:t>
            </a:r>
            <a:r>
              <a:rPr lang="zh-TW" altLang="zh-HK" sz="3200" b="1" dirty="0" smtClean="0"/>
              <a:t>勇士</a:t>
            </a:r>
            <a:r>
              <a:rPr lang="en-US" altLang="zh-HK" sz="3200" dirty="0" smtClean="0"/>
              <a:t>80</a:t>
            </a:r>
            <a:r>
              <a:rPr lang="zh-TW" altLang="zh-HK" sz="3200" dirty="0"/>
              <a:t>萬，</a:t>
            </a:r>
            <a:r>
              <a:rPr lang="zh-TW" altLang="zh-HK" sz="3200" dirty="0" smtClean="0"/>
              <a:t>猶大</a:t>
            </a:r>
            <a:r>
              <a:rPr lang="en-US" altLang="zh-HK" sz="3200" dirty="0" smtClean="0"/>
              <a:t>50</a:t>
            </a:r>
            <a:r>
              <a:rPr lang="zh-TW" altLang="zh-HK" sz="3200" dirty="0"/>
              <a:t>萬</a:t>
            </a:r>
            <a:r>
              <a:rPr lang="en-US" altLang="zh-HK" sz="3200" dirty="0"/>
              <a:t>=130</a:t>
            </a:r>
            <a:r>
              <a:rPr lang="zh-TW" altLang="zh-HK" sz="3200" dirty="0" smtClean="0"/>
              <a:t>萬</a:t>
            </a: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327630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/>
              <a:t>問題</a:t>
            </a:r>
            <a:endParaRPr lang="zh-HK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3200" cap="none" dirty="0">
                <a:latin typeface="新細明體" panose="02020500000000000000" pitchFamily="18" charset="-120"/>
                <a:cs typeface="Times New Roman" panose="02020603050405020304" pitchFamily="18" charset="0"/>
              </a:rPr>
              <a:t>大衛版圖遼闊，軍隊眾多，還要繼續</a:t>
            </a:r>
            <a:r>
              <a:rPr lang="zh-TW" altLang="en-US" sz="3200" cap="none" dirty="0" smtClean="0">
                <a:latin typeface="新細明體" panose="02020500000000000000" pitchFamily="18" charset="-120"/>
                <a:cs typeface="Times New Roman" panose="02020603050405020304" pitchFamily="18" charset="0"/>
              </a:rPr>
              <a:t>打仗</a:t>
            </a:r>
            <a:endParaRPr lang="en-US" altLang="zh-TW" sz="3200" cap="none" dirty="0" smtClean="0"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zh-TW" altLang="en-US" sz="3200" cap="none" dirty="0" smtClean="0">
                <a:latin typeface="新細明體" panose="02020500000000000000" pitchFamily="18" charset="-120"/>
                <a:cs typeface="Times New Roman" panose="02020603050405020304" pitchFamily="18" charset="0"/>
              </a:rPr>
              <a:t>侵佔</a:t>
            </a:r>
            <a:r>
              <a:rPr lang="zh-TW" altLang="en-US" sz="3200" cap="none" dirty="0">
                <a:latin typeface="新細明體" panose="02020500000000000000" pitchFamily="18" charset="-120"/>
                <a:cs typeface="Times New Roman" panose="02020603050405020304" pitchFamily="18" charset="0"/>
              </a:rPr>
              <a:t>人家的</a:t>
            </a:r>
            <a:r>
              <a:rPr lang="zh-TW" altLang="en-US" sz="3200" cap="none" dirty="0" smtClean="0">
                <a:latin typeface="新細明體" panose="02020500000000000000" pitchFamily="18" charset="-120"/>
                <a:cs typeface="Times New Roman" panose="02020603050405020304" pitchFamily="18" charset="0"/>
              </a:rPr>
              <a:t>土地</a:t>
            </a:r>
            <a:endParaRPr lang="en-US" altLang="zh-TW" sz="3200" cap="none" dirty="0" smtClean="0"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3200" cap="none" dirty="0" smtClean="0">
                <a:latin typeface="新細明體" panose="02020500000000000000" pitchFamily="18" charset="-120"/>
                <a:cs typeface="Times New Roman" panose="02020603050405020304" pitchFamily="18" charset="0"/>
              </a:rPr>
              <a:t>美</a:t>
            </a:r>
            <a:r>
              <a:rPr lang="zh-TW" altLang="en-US" sz="3200" cap="none" dirty="0">
                <a:latin typeface="新細明體" panose="02020500000000000000" pitchFamily="18" charset="-120"/>
                <a:cs typeface="Times New Roman" panose="02020603050405020304" pitchFamily="18" charset="0"/>
              </a:rPr>
              <a:t>其名為神爭</a:t>
            </a:r>
            <a:r>
              <a:rPr lang="zh-TW" altLang="en-US" sz="3200" cap="none" dirty="0" smtClean="0">
                <a:latin typeface="新細明體" panose="02020500000000000000" pitchFamily="18" charset="-120"/>
                <a:cs typeface="Times New Roman" panose="02020603050405020304" pitchFamily="18" charset="0"/>
              </a:rPr>
              <a:t>戰</a:t>
            </a:r>
            <a:endParaRPr lang="en-US" altLang="zh-TW" sz="3200" cap="none" dirty="0" smtClean="0"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3200" cap="none" dirty="0" smtClean="0">
                <a:latin typeface="新細明體" panose="02020500000000000000" pitchFamily="18" charset="-120"/>
                <a:cs typeface="Times New Roman" panose="02020603050405020304" pitchFamily="18" charset="0"/>
              </a:rPr>
              <a:t>實質上</a:t>
            </a:r>
            <a:r>
              <a:rPr lang="zh-TW" altLang="en-US" sz="3200" cap="none" dirty="0">
                <a:latin typeface="新細明體" panose="02020500000000000000" pitchFamily="18" charset="-120"/>
                <a:cs typeface="Times New Roman" panose="02020603050405020304" pitchFamily="18" charset="0"/>
              </a:rPr>
              <a:t>與歷史上任何一位君主一樣，是在實現個人的野心和</a:t>
            </a:r>
            <a:r>
              <a:rPr lang="zh-TW" altLang="en-US" sz="3200" cap="none" dirty="0" smtClean="0">
                <a:latin typeface="新細明體" panose="02020500000000000000" pitchFamily="18" charset="-120"/>
                <a:cs typeface="Times New Roman" panose="02020603050405020304" pitchFamily="18" charset="0"/>
              </a:rPr>
              <a:t>霸業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987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149" y="281967"/>
            <a:ext cx="10364451" cy="829283"/>
          </a:xfrm>
        </p:spPr>
        <p:txBody>
          <a:bodyPr>
            <a:normAutofit/>
          </a:bodyPr>
          <a:lstStyle/>
          <a:p>
            <a:r>
              <a:rPr lang="zh-TW" altLang="zh-HK" sz="4400" b="1" dirty="0"/>
              <a:t>證據</a:t>
            </a:r>
            <a:endParaRPr lang="zh-HK" altLang="en-US" sz="4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1022350"/>
            <a:ext cx="10363826" cy="565150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AutoNum type="circleNumWdWhitePlain"/>
            </a:pPr>
            <a:r>
              <a:rPr lang="zh-TW" altLang="zh-HK" sz="3200" dirty="0" smtClean="0"/>
              <a:t>神</a:t>
            </a:r>
            <a:r>
              <a:rPr lang="zh-TW" altLang="zh-HK" sz="3200" dirty="0"/>
              <a:t>向以色列人發怒，就</a:t>
            </a:r>
            <a:r>
              <a:rPr lang="zh-TW" altLang="zh-HK" sz="3200" dirty="0">
                <a:solidFill>
                  <a:srgbClr val="FF0000"/>
                </a:solidFill>
              </a:rPr>
              <a:t>激動</a:t>
            </a:r>
            <a:r>
              <a:rPr lang="zh-TW" altLang="zh-HK" sz="3200" dirty="0" smtClean="0"/>
              <a:t>大衛</a:t>
            </a:r>
            <a:endParaRPr lang="en-US" altLang="zh-TW" sz="3200" dirty="0" smtClean="0"/>
          </a:p>
          <a:p>
            <a:pPr lvl="1"/>
            <a:r>
              <a:rPr lang="en-US" altLang="zh-TW" sz="3200" dirty="0" smtClean="0"/>
              <a:t>【</a:t>
            </a:r>
            <a:r>
              <a:rPr lang="zh-TW" altLang="zh-HK" sz="3200" dirty="0" smtClean="0"/>
              <a:t>聖經難題</a:t>
            </a:r>
            <a:r>
              <a:rPr lang="zh-TW" altLang="en-US" sz="3200" dirty="0" smtClean="0"/>
              <a:t>：</a:t>
            </a:r>
            <a:r>
              <a:rPr lang="zh-TW" altLang="en-US" sz="3200" u="sng" dirty="0" smtClean="0">
                <a:solidFill>
                  <a:srgbClr val="FF0000"/>
                </a:solidFill>
              </a:rPr>
              <a:t>神</a:t>
            </a:r>
            <a:r>
              <a:rPr lang="zh-TW" altLang="en-US" sz="3200" dirty="0" smtClean="0"/>
              <a:t>激動大衛</a:t>
            </a:r>
            <a:r>
              <a:rPr lang="zh-TW" altLang="zh-HK" sz="3200" dirty="0" smtClean="0"/>
              <a:t>；</a:t>
            </a:r>
            <a:r>
              <a:rPr lang="zh-TW" altLang="zh-HK" sz="3200" dirty="0"/>
              <a:t>代上</a:t>
            </a:r>
            <a:r>
              <a:rPr lang="en-US" altLang="zh-HK" sz="3200" dirty="0"/>
              <a:t>21:1—</a:t>
            </a:r>
            <a:r>
              <a:rPr lang="zh-TW" altLang="zh-HK" sz="3200" u="sng" dirty="0">
                <a:solidFill>
                  <a:srgbClr val="FF0000"/>
                </a:solidFill>
              </a:rPr>
              <a:t>撒但</a:t>
            </a:r>
            <a:r>
              <a:rPr lang="zh-TW" altLang="zh-HK" sz="3200" dirty="0"/>
              <a:t>起來攻擊以色列人，激動大衛數點</a:t>
            </a:r>
            <a:r>
              <a:rPr lang="zh-TW" altLang="zh-HK" sz="3200" dirty="0" smtClean="0"/>
              <a:t>他們</a:t>
            </a:r>
            <a:r>
              <a:rPr lang="en-US" altLang="zh-TW" sz="3200" dirty="0" smtClean="0"/>
              <a:t>】</a:t>
            </a:r>
          </a:p>
          <a:p>
            <a:pPr lvl="1"/>
            <a:r>
              <a:rPr lang="zh-TW" altLang="zh-HK" sz="3200" dirty="0" smtClean="0"/>
              <a:t>問題：</a:t>
            </a:r>
            <a:r>
              <a:rPr lang="zh-TW" altLang="zh-HK" sz="3200" dirty="0"/>
              <a:t>到底是神主動挑起人的野心，還是神按照人原先有的野心去測試人性</a:t>
            </a:r>
            <a:r>
              <a:rPr lang="zh-TW" altLang="zh-HK" sz="3200" dirty="0" smtClean="0"/>
              <a:t>？</a:t>
            </a:r>
            <a:endParaRPr lang="en-US" altLang="zh-TW" sz="3200" dirty="0" smtClean="0"/>
          </a:p>
          <a:p>
            <a:pPr marL="457200" indent="-457200">
              <a:buFont typeface="Wingdings" panose="05000000000000000000" pitchFamily="2" charset="2"/>
              <a:buAutoNum type="circleNumWdWhitePlain"/>
            </a:pPr>
            <a:r>
              <a:rPr lang="en-US" altLang="zh-HK" sz="3200" dirty="0"/>
              <a:t>v. 3-</a:t>
            </a:r>
            <a:r>
              <a:rPr lang="zh-TW" altLang="zh-HK" sz="3200" dirty="0"/>
              <a:t>連約押</a:t>
            </a:r>
            <a:r>
              <a:rPr lang="en-US" altLang="zh-HK" sz="3200" dirty="0"/>
              <a:t>—</a:t>
            </a:r>
            <a:r>
              <a:rPr lang="zh-TW" altLang="zh-HK" sz="3200" dirty="0"/>
              <a:t>大衛的將軍</a:t>
            </a:r>
            <a:r>
              <a:rPr lang="en-US" altLang="zh-HK" sz="3200" dirty="0"/>
              <a:t>=</a:t>
            </a:r>
            <a:r>
              <a:rPr lang="zh-TW" altLang="zh-HK" sz="3200" dirty="0"/>
              <a:t>國防部長</a:t>
            </a:r>
            <a:r>
              <a:rPr lang="zh-TW" altLang="zh-HK" sz="3200" dirty="0" smtClean="0"/>
              <a:t>，</a:t>
            </a:r>
            <a:r>
              <a:rPr lang="zh-TW" altLang="en-US" sz="3200" dirty="0" smtClean="0"/>
              <a:t>應該</a:t>
            </a:r>
            <a:r>
              <a:rPr lang="zh-TW" altLang="zh-HK" sz="3200" dirty="0" smtClean="0"/>
              <a:t>是</a:t>
            </a:r>
            <a:r>
              <a:rPr lang="zh-TW" altLang="zh-HK" sz="3200" dirty="0"/>
              <a:t>主戰的，也</a:t>
            </a:r>
            <a:r>
              <a:rPr lang="zh-TW" altLang="zh-HK" sz="3200" dirty="0" smtClean="0"/>
              <a:t>勸止</a:t>
            </a:r>
            <a:r>
              <a:rPr lang="zh-TW" altLang="en-US" sz="3200" dirty="0" smtClean="0"/>
              <a:t>大衛</a:t>
            </a:r>
            <a:r>
              <a:rPr lang="zh-TW" altLang="zh-HK" sz="3200" dirty="0" smtClean="0"/>
              <a:t>不要</a:t>
            </a:r>
            <a:r>
              <a:rPr lang="zh-TW" altLang="zh-HK" sz="3200" dirty="0"/>
              <a:t>這樣做，不</a:t>
            </a:r>
            <a:r>
              <a:rPr lang="zh-TW" altLang="zh-HK" sz="3200" dirty="0" smtClean="0"/>
              <a:t>尋常</a:t>
            </a:r>
            <a:r>
              <a:rPr lang="zh-TW" altLang="en-US" sz="3200" dirty="0" smtClean="0"/>
              <a:t>！</a:t>
            </a:r>
            <a:endParaRPr lang="en-US" altLang="zh-TW" sz="32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zh-HK" sz="3200" dirty="0" smtClean="0"/>
              <a:t>結果</a:t>
            </a:r>
            <a:r>
              <a:rPr lang="zh-TW" altLang="zh-HK" sz="3200" dirty="0"/>
              <a:t>：人的旨意蓋過神的旨意，大衛違抗神的意思</a:t>
            </a:r>
            <a:r>
              <a:rPr lang="en-US" altLang="zh-HK" sz="3200" dirty="0">
                <a:sym typeface="Symbol" panose="05050102010706020507" pitchFamily="18" charset="2"/>
              </a:rPr>
              <a:t></a:t>
            </a:r>
            <a:r>
              <a:rPr lang="zh-TW" altLang="zh-HK" sz="3200" dirty="0"/>
              <a:t>神不喜悅一些不是出於神的霸業、</a:t>
            </a:r>
            <a:r>
              <a:rPr lang="zh-TW" altLang="zh-HK" sz="3200" dirty="0" smtClean="0"/>
              <a:t>抱負</a:t>
            </a:r>
            <a:r>
              <a:rPr lang="zh-TW" altLang="en-US" sz="3200" dirty="0" smtClean="0"/>
              <a:t>！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4543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小水滴</Template>
  <TotalTime>349</TotalTime>
  <Words>784</Words>
  <Application>Microsoft Office PowerPoint</Application>
  <PresentationFormat>寬螢幕</PresentationFormat>
  <Paragraphs>58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新細明體</vt:lpstr>
      <vt:lpstr>Arial</vt:lpstr>
      <vt:lpstr>Calibri</vt:lpstr>
      <vt:lpstr>Symbol</vt:lpstr>
      <vt:lpstr>Times New Roman</vt:lpstr>
      <vt:lpstr>Tw Cen MT</vt:lpstr>
      <vt:lpstr>Wingdings</vt:lpstr>
      <vt:lpstr>Wingdings 2</vt:lpstr>
      <vt:lpstr>小水滴</vt:lpstr>
      <vt:lpstr>講題：「雄心」 經文：撒下24</vt:lpstr>
      <vt:lpstr>大衛故事的「補篇」： 撒下21-24章的結構</vt:lpstr>
      <vt:lpstr>引言</vt:lpstr>
      <vt:lpstr>PowerPoint 簡報</vt:lpstr>
      <vt:lpstr>PowerPoint 簡報</vt:lpstr>
      <vt:lpstr>為何講「雄心」？解題：</vt:lpstr>
      <vt:lpstr>一、不是出於神的抱負：                不為神所喜悅（vv. 1-9）</vt:lpstr>
      <vt:lpstr>問題</vt:lpstr>
      <vt:lpstr>證據</vt:lpstr>
      <vt:lpstr>二、敏銳神的旨意：                    向神悔改（vv. 10-17）</vt:lpstr>
      <vt:lpstr>罪與罰</vt:lpstr>
      <vt:lpstr>罪與罰</vt:lpstr>
      <vt:lpstr>三、甚麼是神所悅納的敬拜？（vv. 18-24）</vt:lpstr>
      <vt:lpstr>三、甚麼是神所悅納的敬拜？（vv. 18-24）</vt:lpstr>
      <vt:lpstr>應用</vt:lpstr>
      <vt:lpstr>結語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講題：「雄心」 經文：撒下二十四全章</dc:title>
  <dc:creator>Jonathan Tsoi</dc:creator>
  <cp:lastModifiedBy>Jonathan Tsoi</cp:lastModifiedBy>
  <cp:revision>19</cp:revision>
  <dcterms:created xsi:type="dcterms:W3CDTF">2017-07-21T12:21:24Z</dcterms:created>
  <dcterms:modified xsi:type="dcterms:W3CDTF">2017-07-22T09:03:58Z</dcterms:modified>
</cp:coreProperties>
</file>