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5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777FC-CFCF-E845-BD77-6F50CA109221}" type="datetimeFigureOut">
              <a:rPr kumimoji="1" lang="zh-CN" altLang="en-US" smtClean="0"/>
              <a:t>17/7/10</a:t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B097B-4C89-FE4D-B1B6-2DE9119D6261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8366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1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2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46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证道题目可以在当月月报上找到。</a:t>
            </a:r>
            <a:endParaRPr lang="en-US" altLang="zh-CN" smtClean="0"/>
          </a:p>
          <a:p>
            <a:pPr marL="216393" indent="-216393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正文字体</a:t>
            </a:r>
            <a:r>
              <a:rPr lang="en-US" altLang="zh-CN" smtClean="0"/>
              <a:t>66</a:t>
            </a:r>
            <a:r>
              <a:rPr lang="zh-CN" altLang="en-US" smtClean="0"/>
              <a:t>。</a:t>
            </a:r>
          </a:p>
          <a:p>
            <a:pPr marL="216393" indent="-216393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146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0BF9827-73EF-40B2-826C-C4CA85ACC12B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01CEE-8054-4BFA-AC6E-FCCE7488A3DB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D0464-6E69-444F-9C68-16108F3189D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87259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5A3468-6CAB-40F9-8BEE-F5A2C99C5F82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96B7F0-2645-442D-8724-8D1DF8906F20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703170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CDEFA-E93B-4D0E-AEC3-0A11E88CB968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0107B-E12C-404B-856F-3FEF09BEA8F8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66748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5494-2D7C-450A-A245-66DF45925A41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12811C-2BF9-4B23-BBC1-1D2B7E7CFB6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276594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A7EF4-E823-4FC0-82CE-08D23EC24E44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801F5-0A15-4E33-9F0B-067EFC03B481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3177881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DC57-20B1-4584-9EEF-7F2DE2026FAE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3B4EF4-F820-44AE-A127-1E52409ECCC7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926610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AC0B11-B8F2-46D3-B1ED-F0B311C23FC9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930F4A-60D3-4C33-937A-D02D1B5DE02E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347952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BF1B1-C6CC-4796-AF66-1269AF4670DB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DB30D-648F-4C5F-8DF2-EF171C75266C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779112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1B320-A459-411C-B969-034F7CFED433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AF4B80-4A97-4E64-B997-F057C0B9563F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85213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96B407-CBC8-496F-ABFA-881B968D3D13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31593-9458-4879-8E9F-DA7C66226132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2440075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DC6E2-1A73-4ACA-8471-7E0DDD25F6D9}" type="datetimeFigureOut">
              <a:rPr lang="de-DE" altLang="zh-CN"/>
              <a:pPr>
                <a:defRPr/>
              </a:pPr>
              <a:t>17/7/10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06719-81E0-445F-B26F-6A9C311685F6}" type="slidenum">
              <a:rPr lang="de-DE" altLang="zh-CN"/>
              <a:pPr>
                <a:defRPr/>
              </a:pPr>
              <a:t>‹#›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val="101505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331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9C539A5F-609E-4FFB-90EB-027525921618}" type="datetimeFigureOut">
              <a:rPr lang="de-DE" altLang="zh-CN"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17/7/10</a:t>
            </a:fld>
            <a:endParaRPr lang="de-DE" altLang="zh-CN"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charset="0"/>
              <a:ea typeface="SimSun" pitchFamily="2" charset="-122"/>
              <a:cs typeface="Arial" charset="0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fld id="{68B067F2-6B29-4E08-ADB3-C8DB9CA2ECBB}" type="slidenum">
              <a:rPr lang="de-DE" altLang="zh-CN">
                <a:latin typeface="Arial" charset="0"/>
                <a:ea typeface="SimSun" pitchFamily="2" charset="-122"/>
                <a:cs typeface="Arial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de-DE" altLang="zh-CN">
              <a:latin typeface="Arial" charset="0"/>
              <a:ea typeface="SimSun" pitchFamily="2" charset="-122"/>
              <a:cs typeface="Arial" charset="0"/>
            </a:endParaRPr>
          </a:p>
        </p:txBody>
      </p:sp>
      <p:pic>
        <p:nvPicPr>
          <p:cNvPr id="13319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/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01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>
                <a:latin typeface="SimHei" pitchFamily="2" charset="-122"/>
                <a:ea typeface="SimHei" pitchFamily="2" charset="-122"/>
              </a:rPr>
              <a:t>主日证道</a:t>
            </a:r>
            <a:endParaRPr lang="de-DE" altLang="zh-CN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eaLnBrk="1" hangingPunct="1"/>
            <a:endParaRPr lang="de-DE" altLang="zh-CN" sz="6600" dirty="0" smtClean="0">
              <a:latin typeface="SimHei" pitchFamily="2" charset="-122"/>
              <a:ea typeface="SimHei" pitchFamily="2" charset="-122"/>
            </a:endParaRPr>
          </a:p>
          <a:p>
            <a:pPr algn="ctr" eaLnBrk="1" hangingPunct="1"/>
            <a:r>
              <a:rPr lang="zh-CN" altLang="en-US" sz="6600" dirty="0" smtClean="0">
                <a:latin typeface="SimHei" pitchFamily="2" charset="-122"/>
                <a:ea typeface="SimHei" pitchFamily="2" charset="-122"/>
              </a:rPr>
              <a:t>爱国者的情怀</a:t>
            </a:r>
          </a:p>
          <a:p>
            <a:pPr algn="ctr" eaLnBrk="1" hangingPunct="1"/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（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尼</a:t>
            </a:r>
            <a:r>
              <a:rPr lang="en-US" altLang="zh-CN" dirty="0" smtClean="0">
                <a:latin typeface="SimHei" pitchFamily="2" charset="-122"/>
                <a:ea typeface="SimHei" pitchFamily="2" charset="-122"/>
              </a:rPr>
              <a:t>1:1</a:t>
            </a:r>
            <a:r>
              <a:rPr lang="zh-CN" altLang="en-US" dirty="0" smtClean="0">
                <a:latin typeface="SimHei" pitchFamily="2" charset="-122"/>
                <a:ea typeface="SimHei" pitchFamily="2" charset="-122"/>
              </a:rPr>
              <a:t>－</a:t>
            </a:r>
            <a:r>
              <a:rPr lang="zh-CN" altLang="zh-CN" dirty="0" smtClean="0">
                <a:latin typeface="SimHei" pitchFamily="2" charset="-122"/>
                <a:ea typeface="SimHei" pitchFamily="2" charset="-122"/>
              </a:rPr>
              <a:t>2</a:t>
            </a:r>
            <a:r>
              <a:rPr lang="en-US" altLang="zh-CN" dirty="0" smtClean="0">
                <a:latin typeface="SimHei" pitchFamily="2" charset="-122"/>
                <a:ea typeface="SimHei" pitchFamily="2" charset="-122"/>
              </a:rPr>
              <a:t>:6</a:t>
            </a:r>
            <a:r>
              <a:rPr lang="zh-CN" altLang="de-DE" dirty="0" smtClean="0">
                <a:latin typeface="SimHei" pitchFamily="2" charset="-122"/>
                <a:ea typeface="SimHei" pitchFamily="2" charset="-122"/>
              </a:rPr>
              <a:t>）</a:t>
            </a:r>
            <a:endParaRPr lang="zh-CN" altLang="en-US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8267334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 smtClean="0">
                <a:latin typeface="SimHei" pitchFamily="2" charset="-122"/>
                <a:ea typeface="SimHei" pitchFamily="2" charset="-122"/>
              </a:rPr>
              <a:t>爱国者的情怀（尼</a:t>
            </a:r>
            <a:r>
              <a:rPr lang="en-US" altLang="zh-CN" sz="3200" dirty="0" smtClean="0">
                <a:latin typeface="SimHei" pitchFamily="2" charset="-122"/>
                <a:ea typeface="SimHei" pitchFamily="2" charset="-122"/>
              </a:rPr>
              <a:t>1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:</a:t>
            </a:r>
            <a:r>
              <a:rPr lang="en-US" altLang="zh-CN" sz="3200" dirty="0" smtClean="0">
                <a:latin typeface="SimHei" pitchFamily="2" charset="-122"/>
                <a:ea typeface="SimHei" pitchFamily="2" charset="-122"/>
              </a:rPr>
              <a:t>1-2:6)</a:t>
            </a:r>
            <a:endParaRPr lang="de-DE" altLang="zh-CN" sz="3200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6743700" cy="4351338"/>
          </a:xfrm>
        </p:spPr>
        <p:txBody>
          <a:bodyPr/>
          <a:lstStyle/>
          <a:p>
            <a:r>
              <a:rPr lang="zh-CN" altLang="en-US" sz="2800" dirty="0"/>
              <a:t>引言</a:t>
            </a:r>
            <a:r>
              <a:rPr lang="zh-CN" altLang="en-US" sz="2800" dirty="0" smtClean="0"/>
              <a:t>：</a:t>
            </a:r>
            <a:endParaRPr lang="zh-CN" altLang="en-US" sz="2800" dirty="0"/>
          </a:p>
          <a:p>
            <a:r>
              <a:rPr lang="en-US" altLang="zh-CN" sz="2800" dirty="0"/>
              <a:t>1</a:t>
            </a:r>
            <a:r>
              <a:rPr lang="zh-CN" altLang="en-US" sz="2800" dirty="0"/>
              <a:t>）你今</a:t>
            </a:r>
            <a:r>
              <a:rPr lang="zh-CN" altLang="en-US" sz="2800" dirty="0" smtClean="0"/>
              <a:t>天在德国的生活满足和如意吗？</a:t>
            </a:r>
            <a:endParaRPr lang="zh-CN" altLang="en-US" sz="2800" dirty="0"/>
          </a:p>
          <a:p>
            <a:r>
              <a:rPr lang="en-US" altLang="zh-CN" sz="2800" dirty="0"/>
              <a:t>2</a:t>
            </a:r>
            <a:r>
              <a:rPr lang="zh-CN" altLang="en-US" sz="2800" dirty="0"/>
              <a:t>）你今</a:t>
            </a:r>
            <a:r>
              <a:rPr lang="zh-CN" altLang="en-US" sz="2800" dirty="0" smtClean="0"/>
              <a:t>天的基督徒教会生活称心吗？</a:t>
            </a:r>
            <a:endParaRPr lang="zh-CN" altLang="en-US" sz="2800" dirty="0"/>
          </a:p>
          <a:p>
            <a:r>
              <a:rPr lang="en-US" altLang="zh-CN" sz="2800" dirty="0"/>
              <a:t>3</a:t>
            </a:r>
            <a:r>
              <a:rPr lang="zh-CN" altLang="en-US" sz="2800" dirty="0"/>
              <a:t>）</a:t>
            </a:r>
            <a:r>
              <a:rPr lang="zh-CN" altLang="en-US" sz="2800" dirty="0" smtClean="0"/>
              <a:t>你有常常留意家乡同胞的消息吗？</a:t>
            </a:r>
            <a:r>
              <a:rPr lang="en-US" altLang="zh-CN" sz="2800" dirty="0" smtClean="0"/>
              <a:t> </a:t>
            </a:r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</a:t>
            </a:r>
            <a:r>
              <a:rPr lang="zh-CN" altLang="en-US" sz="2800" dirty="0" smtClean="0"/>
              <a:t>有甚麼</a:t>
            </a:r>
            <a:r>
              <a:rPr lang="zh-CN" altLang="en-US" sz="2800" dirty="0"/>
              <a:t>感想？</a:t>
            </a:r>
          </a:p>
          <a:p>
            <a:r>
              <a:rPr lang="en-US" altLang="zh-CN" sz="2800" dirty="0"/>
              <a:t>4</a:t>
            </a:r>
            <a:r>
              <a:rPr lang="zh-CN" altLang="en-US" sz="2800" dirty="0"/>
              <a:t>）</a:t>
            </a:r>
            <a:r>
              <a:rPr lang="zh-CN" altLang="en-US" sz="2800" dirty="0" smtClean="0"/>
              <a:t>你昼夜所</a:t>
            </a:r>
            <a:r>
              <a:rPr lang="zh-CN" altLang="en-US" sz="2800" dirty="0"/>
              <a:t>思想的是甚麼呢？</a:t>
            </a:r>
            <a:r>
              <a:rPr lang="zh-CN" altLang="en-US" sz="2800" dirty="0" smtClean="0"/>
              <a:t>你担忧</a:t>
            </a:r>
            <a:endParaRPr lang="en-US" altLang="zh-CN" sz="2800" dirty="0" smtClean="0"/>
          </a:p>
          <a:p>
            <a:r>
              <a:rPr lang="en-US" altLang="zh-CN" sz="2800" dirty="0"/>
              <a:t> </a:t>
            </a:r>
            <a:r>
              <a:rPr lang="en-US" altLang="zh-CN" sz="2800" dirty="0" smtClean="0"/>
              <a:t>  </a:t>
            </a:r>
            <a:r>
              <a:rPr lang="zh-CN" altLang="en-US" sz="2800" dirty="0" smtClean="0"/>
              <a:t>的是甚麼呢</a:t>
            </a:r>
            <a:r>
              <a:rPr lang="zh-CN" altLang="en-US" sz="2800" dirty="0"/>
              <a:t>？</a:t>
            </a:r>
          </a:p>
          <a:p>
            <a:r>
              <a:rPr lang="en-US" altLang="zh-CN" sz="2800" dirty="0"/>
              <a:t>5</a:t>
            </a:r>
            <a:r>
              <a:rPr lang="zh-CN" altLang="en-US" sz="2800" dirty="0"/>
              <a:t>）</a:t>
            </a:r>
            <a:r>
              <a:rPr lang="zh-CN" altLang="en-US" sz="2800" dirty="0" smtClean="0"/>
              <a:t>我們能够為家乡同胞做些甚麼呢</a:t>
            </a:r>
            <a:r>
              <a:rPr lang="zh-CN" altLang="en-US" sz="2800" dirty="0"/>
              <a:t>？</a:t>
            </a:r>
          </a:p>
          <a:p>
            <a:r>
              <a:rPr lang="en-US" altLang="zh-CN" sz="2800" dirty="0"/>
              <a:t>6</a:t>
            </a:r>
            <a:r>
              <a:rPr lang="zh-CN" altLang="en-US" sz="2800" dirty="0"/>
              <a:t>）我的信仰給了我甚麼能力？</a:t>
            </a:r>
          </a:p>
          <a:p>
            <a:r>
              <a:rPr lang="en-US" altLang="zh-CN" sz="2800" dirty="0"/>
              <a:t>7</a:t>
            </a:r>
            <a:r>
              <a:rPr lang="zh-CN" altLang="en-US" sz="2800" dirty="0"/>
              <a:t>）</a:t>
            </a:r>
            <a:r>
              <a:rPr lang="zh-CN" altLang="en-US" sz="2800" dirty="0" smtClean="0"/>
              <a:t>我的神能够帮忙吗？</a:t>
            </a:r>
            <a:endParaRPr lang="zh-CN" altLang="en-US" sz="2800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9552340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 smtClean="0">
                <a:latin typeface="SimHei" pitchFamily="2" charset="-122"/>
                <a:ea typeface="SimHei" pitchFamily="2" charset="-122"/>
              </a:rPr>
              <a:t>爱国者的情怀（尼</a:t>
            </a:r>
            <a:r>
              <a:rPr lang="en-US" altLang="zh-CN" sz="3200" dirty="0" smtClean="0">
                <a:latin typeface="SimHei" pitchFamily="2" charset="-122"/>
                <a:ea typeface="SimHei" pitchFamily="2" charset="-122"/>
              </a:rPr>
              <a:t>1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:</a:t>
            </a:r>
            <a:r>
              <a:rPr lang="en-US" altLang="zh-CN" sz="3200" dirty="0" smtClean="0">
                <a:latin typeface="SimHei" pitchFamily="2" charset="-122"/>
                <a:ea typeface="SimHei" pitchFamily="2" charset="-122"/>
              </a:rPr>
              <a:t>1-2:6)</a:t>
            </a:r>
            <a:endParaRPr lang="de-DE" altLang="zh-CN" sz="3200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6743700" cy="5562600"/>
          </a:xfrm>
        </p:spPr>
        <p:txBody>
          <a:bodyPr/>
          <a:lstStyle/>
          <a:p>
            <a:r>
              <a:rPr lang="zh-CN" altLang="en-US" sz="2800" dirty="0" smtClean="0"/>
              <a:t>经文理解与应用</a:t>
            </a:r>
            <a:endParaRPr lang="en-US" altLang="zh-CN" sz="2800" dirty="0" smtClean="0"/>
          </a:p>
          <a:p>
            <a:endParaRPr lang="zh-CN" altLang="en-US" sz="2800" dirty="0"/>
          </a:p>
          <a:p>
            <a:r>
              <a:rPr lang="en-US" altLang="zh-CN" sz="2800" dirty="0"/>
              <a:t>1</a:t>
            </a:r>
            <a:r>
              <a:rPr lang="zh-CN" altLang="en-US" sz="2800" dirty="0" smtClean="0"/>
              <a:t>）关心家国的情怀 </a:t>
            </a:r>
            <a:r>
              <a:rPr lang="en-US" altLang="zh-CN" sz="2800" dirty="0"/>
              <a:t>- </a:t>
            </a:r>
            <a:r>
              <a:rPr lang="zh-CN" altLang="en-US" sz="2800" dirty="0"/>
              <a:t>多留心</a:t>
            </a:r>
          </a:p>
          <a:p>
            <a:r>
              <a:rPr lang="en-US" altLang="zh-CN" sz="2800" dirty="0"/>
              <a:t>2</a:t>
            </a:r>
            <a:r>
              <a:rPr lang="zh-CN" altLang="en-US" sz="2800" dirty="0" smtClean="0"/>
              <a:t>）关心家国的态度 </a:t>
            </a:r>
            <a:r>
              <a:rPr lang="en-US" altLang="zh-CN" sz="2800" dirty="0"/>
              <a:t>- </a:t>
            </a:r>
            <a:r>
              <a:rPr lang="zh-CN" altLang="en-US" sz="2800" dirty="0"/>
              <a:t>付真情</a:t>
            </a:r>
          </a:p>
          <a:p>
            <a:r>
              <a:rPr lang="en-US" altLang="zh-CN" sz="2800" dirty="0"/>
              <a:t>3</a:t>
            </a:r>
            <a:r>
              <a:rPr lang="zh-CN" altLang="en-US" sz="2800" dirty="0" smtClean="0"/>
              <a:t>）关心家国的</a:t>
            </a:r>
            <a:r>
              <a:rPr lang="zh-CN" altLang="en-US" sz="2800" dirty="0"/>
              <a:t>理念 </a:t>
            </a:r>
            <a:r>
              <a:rPr lang="en-US" altLang="zh-CN" sz="2800" dirty="0"/>
              <a:t>- </a:t>
            </a:r>
            <a:r>
              <a:rPr lang="zh-CN" altLang="en-US" sz="2800" dirty="0"/>
              <a:t>同根生</a:t>
            </a:r>
          </a:p>
          <a:p>
            <a:r>
              <a:rPr lang="en-US" altLang="zh-CN" sz="2800" dirty="0"/>
              <a:t>4</a:t>
            </a:r>
            <a:r>
              <a:rPr lang="zh-CN" altLang="en-US" sz="2800" dirty="0" smtClean="0"/>
              <a:t>）关心家国的决心 </a:t>
            </a:r>
            <a:r>
              <a:rPr lang="en-US" altLang="zh-CN" sz="2800" dirty="0"/>
              <a:t>- </a:t>
            </a:r>
            <a:r>
              <a:rPr lang="zh-CN" altLang="en-US" sz="2800" dirty="0" smtClean="0"/>
              <a:t>等机会</a:t>
            </a:r>
            <a:endParaRPr lang="zh-CN" altLang="en-US" sz="2800" dirty="0"/>
          </a:p>
          <a:p>
            <a:r>
              <a:rPr lang="en-US" altLang="zh-CN" sz="2800" dirty="0"/>
              <a:t>5</a:t>
            </a:r>
            <a:r>
              <a:rPr lang="zh-CN" altLang="en-US" sz="2800" dirty="0" smtClean="0"/>
              <a:t>）关心家国的</a:t>
            </a:r>
            <a:r>
              <a:rPr lang="zh-CN" altLang="en-US" sz="2800" dirty="0"/>
              <a:t>能力 </a:t>
            </a:r>
            <a:r>
              <a:rPr lang="en-US" altLang="zh-CN" sz="2800" dirty="0"/>
              <a:t>- </a:t>
            </a:r>
            <a:r>
              <a:rPr lang="zh-CN" altLang="en-US" sz="2800" dirty="0" smtClean="0"/>
              <a:t>求于神</a:t>
            </a:r>
            <a:endParaRPr lang="zh-CN" altLang="en-US" sz="2800" dirty="0"/>
          </a:p>
          <a:p>
            <a:r>
              <a:rPr lang="en-US" altLang="zh-CN" sz="2800" dirty="0"/>
              <a:t>6</a:t>
            </a:r>
            <a:r>
              <a:rPr lang="zh-CN" altLang="en-US" sz="2800" dirty="0" smtClean="0"/>
              <a:t>）关心家国的行动 </a:t>
            </a:r>
            <a:r>
              <a:rPr lang="en-US" altLang="zh-CN" sz="2800" dirty="0"/>
              <a:t>- </a:t>
            </a:r>
            <a:r>
              <a:rPr lang="zh-CN" altLang="en-US" sz="2800" dirty="0" smtClean="0"/>
              <a:t>不怕难</a:t>
            </a:r>
            <a:endParaRPr lang="zh-CN" altLang="en-US" sz="2800" dirty="0"/>
          </a:p>
          <a:p>
            <a:r>
              <a:rPr lang="en-US" altLang="zh-CN" sz="2800" dirty="0"/>
              <a:t>7</a:t>
            </a:r>
            <a:r>
              <a:rPr lang="zh-CN" altLang="en-US" sz="2800" dirty="0" smtClean="0"/>
              <a:t>）关心家国的影响 </a:t>
            </a:r>
            <a:r>
              <a:rPr lang="en-US" altLang="zh-CN" sz="2800" dirty="0"/>
              <a:t>- </a:t>
            </a:r>
            <a:r>
              <a:rPr lang="zh-CN" altLang="en-US" sz="2800" dirty="0" smtClean="0"/>
              <a:t>神开路</a:t>
            </a:r>
            <a:endParaRPr lang="zh-CN" altLang="en-US" sz="2800" dirty="0" smtClean="0">
              <a:latin typeface="SimHei" pitchFamily="2" charset="-122"/>
              <a:ea typeface="SimHei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200493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en-US" sz="3200" dirty="0" smtClean="0">
                <a:latin typeface="SimHei" pitchFamily="2" charset="-122"/>
                <a:ea typeface="SimHei" pitchFamily="2" charset="-122"/>
              </a:rPr>
              <a:t>爱国者的情怀（尼</a:t>
            </a:r>
            <a:r>
              <a:rPr lang="en-US" altLang="zh-CN" sz="3200" dirty="0" smtClean="0">
                <a:latin typeface="SimHei" pitchFamily="2" charset="-122"/>
                <a:ea typeface="SimHei" pitchFamily="2" charset="-122"/>
              </a:rPr>
              <a:t>1</a:t>
            </a:r>
            <a:r>
              <a:rPr lang="en-US" altLang="zh-CN" sz="3200" dirty="0">
                <a:latin typeface="SimHei" pitchFamily="2" charset="-122"/>
                <a:ea typeface="SimHei" pitchFamily="2" charset="-122"/>
              </a:rPr>
              <a:t>:</a:t>
            </a:r>
            <a:r>
              <a:rPr lang="en-US" altLang="zh-CN" sz="3200" dirty="0" smtClean="0">
                <a:latin typeface="SimHei" pitchFamily="2" charset="-122"/>
                <a:ea typeface="SimHei" pitchFamily="2" charset="-122"/>
              </a:rPr>
              <a:t>1-2:6)</a:t>
            </a:r>
            <a:endParaRPr lang="de-DE" altLang="zh-CN" sz="3200" dirty="0" smtClean="0">
              <a:latin typeface="SimHei" pitchFamily="2" charset="-122"/>
              <a:ea typeface="SimHei" pitchFamily="2" charset="-122"/>
            </a:endParaRPr>
          </a:p>
        </p:txBody>
      </p:sp>
      <p:sp>
        <p:nvSpPr>
          <p:cNvPr id="113666" name="Inhaltsplatzhalter 2"/>
          <p:cNvSpPr>
            <a:spLocks noGrp="1"/>
          </p:cNvSpPr>
          <p:nvPr>
            <p:ph idx="1"/>
          </p:nvPr>
        </p:nvSpPr>
        <p:spPr>
          <a:xfrm>
            <a:off x="152400" y="1143000"/>
            <a:ext cx="6743700" cy="4351338"/>
          </a:xfrm>
        </p:spPr>
        <p:txBody>
          <a:bodyPr/>
          <a:lstStyle/>
          <a:p>
            <a:r>
              <a:rPr lang="zh-CN" altLang="en-US" sz="2800" dirty="0" smtClean="0"/>
              <a:t>总结：</a:t>
            </a:r>
            <a:endParaRPr lang="en-US" altLang="zh-CN" sz="2800" dirty="0" smtClean="0"/>
          </a:p>
          <a:p>
            <a:endParaRPr lang="en-US" altLang="zh-CN" sz="2800" dirty="0" smtClean="0"/>
          </a:p>
          <a:p>
            <a:r>
              <a:rPr lang="zh-CN" altLang="en-US" sz="2800" dirty="0" smtClean="0"/>
              <a:t>神创造了我们成为华人有祂</a:t>
            </a:r>
            <a:r>
              <a:rPr lang="zh-CN" altLang="en-US" sz="2800" dirty="0"/>
              <a:t>的心意</a:t>
            </a:r>
            <a:r>
              <a:rPr lang="zh-CN" altLang="en-US" sz="2800" dirty="0" smtClean="0"/>
              <a:t>，</a:t>
            </a:r>
            <a:endParaRPr lang="en-US" altLang="zh-CN" sz="2800" dirty="0" smtClean="0"/>
          </a:p>
          <a:p>
            <a:r>
              <a:rPr lang="zh-CN" altLang="en-US" sz="2800" dirty="0" smtClean="0"/>
              <a:t>神救赎了我们成为子民有祂的托负，</a:t>
            </a:r>
            <a:endParaRPr lang="en-US" altLang="zh-CN" sz="2800" dirty="0" smtClean="0"/>
          </a:p>
          <a:p>
            <a:r>
              <a:rPr lang="zh-CN" altLang="en-US" sz="2800" dirty="0" smtClean="0"/>
              <a:t>神引领了我们成为居在异地的人</a:t>
            </a:r>
            <a:r>
              <a:rPr lang="zh-CN" altLang="en-US" sz="2800" dirty="0"/>
              <a:t>，有祂的使命</a:t>
            </a:r>
            <a:r>
              <a:rPr lang="zh-CN" altLang="en-US" sz="2800" dirty="0" smtClean="0"/>
              <a:t>；</a:t>
            </a:r>
            <a:endParaRPr lang="en-US" altLang="zh-CN" sz="2800" dirty="0" smtClean="0"/>
          </a:p>
          <a:p>
            <a:r>
              <a:rPr lang="zh-CN" altLang="en-US" sz="2800" dirty="0" smtClean="0"/>
              <a:t>让我们寻求 </a:t>
            </a:r>
            <a:r>
              <a:rPr lang="zh-CN" altLang="en-US" sz="2800" dirty="0"/>
              <a:t>神的心意，</a:t>
            </a:r>
            <a:r>
              <a:rPr lang="zh-CN" altLang="en-US" sz="2800" dirty="0" smtClean="0"/>
              <a:t>以行动回应 神的托负和</a:t>
            </a:r>
            <a:r>
              <a:rPr lang="zh-CN" altLang="en-US" sz="2800" dirty="0"/>
              <a:t>使命。</a:t>
            </a:r>
          </a:p>
        </p:txBody>
      </p:sp>
    </p:spTree>
    <p:extLst>
      <p:ext uri="{BB962C8B-B14F-4D97-AF65-F5344CB8AC3E}">
        <p14:creationId xmlns:p14="http://schemas.microsoft.com/office/powerpoint/2010/main" val="1709612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Macintosh PowerPoint</Application>
  <PresentationFormat>全屏显示(4:3)</PresentationFormat>
  <Paragraphs>44</Paragraphs>
  <Slides>4</Slides>
  <Notes>4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5" baseType="lpstr">
      <vt:lpstr>Benutzerdefiniertes Design</vt:lpstr>
      <vt:lpstr>主日证道</vt:lpstr>
      <vt:lpstr>爱国者的情怀（尼1:1-2:6)</vt:lpstr>
      <vt:lpstr>爱国者的情怀（尼1:1-2:6)</vt:lpstr>
      <vt:lpstr>爱国者的情怀（尼1:1-2:6)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Zhuyun Deng</dc:creator>
  <cp:lastModifiedBy>Zhuyun Deng</cp:lastModifiedBy>
  <cp:revision>1</cp:revision>
  <dcterms:created xsi:type="dcterms:W3CDTF">2017-07-10T07:29:19Z</dcterms:created>
  <dcterms:modified xsi:type="dcterms:W3CDTF">2017-07-10T07:29:49Z</dcterms:modified>
</cp:coreProperties>
</file>