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notesMasterIdLst>
    <p:notesMasterId r:id="rId9"/>
  </p:notesMasterIdLst>
  <p:sldIdLst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23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5F0A84-6F98-444E-8AB0-FDC43D721327}" type="datetimeFigureOut">
              <a:rPr kumimoji="1" lang="zh-CN" altLang="en-US" smtClean="0"/>
              <a:t>17/6/12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4A6C38-0AF4-5C45-B695-3E3DDEB0F74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650840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16393" indent="-216393">
              <a:buAutoNum type="arabicPeriod"/>
            </a:pPr>
            <a:r>
              <a:rPr lang="zh-CN" altLang="en-US" dirty="0" smtClean="0"/>
              <a:t>证道题目可以在当月月报上找到。</a:t>
            </a:r>
            <a:endParaRPr lang="en-US" altLang="zh-CN" dirty="0" smtClean="0"/>
          </a:p>
          <a:p>
            <a:pPr marL="216393" indent="-216393">
              <a:buAutoNum type="arabicPeriod"/>
            </a:pPr>
            <a:r>
              <a:rPr lang="zh-CN" altLang="en-US" dirty="0" smtClean="0"/>
              <a:t>正文字体</a:t>
            </a:r>
            <a:r>
              <a:rPr lang="en-US" altLang="zh-CN" dirty="0" smtClean="0"/>
              <a:t>66</a:t>
            </a:r>
            <a:r>
              <a:rPr lang="zh-CN" altLang="en-US" dirty="0" smtClean="0"/>
              <a:t>。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>
                <a:solidFill>
                  <a:prstClr val="black"/>
                </a:solidFill>
              </a:rPr>
              <a:pPr/>
              <a:t>1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67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16393" indent="-216393">
              <a:buAutoNum type="arabicPeriod"/>
            </a:pPr>
            <a:r>
              <a:rPr lang="zh-CN" altLang="en-US" dirty="0" smtClean="0"/>
              <a:t>讲道内容可在周五晚上或周六早上从同工处获得（</a:t>
            </a:r>
            <a:r>
              <a:rPr lang="zh-CN" altLang="en-US" baseline="0" dirty="0" smtClean="0"/>
              <a:t>韩宝蕾姊妹）。</a:t>
            </a:r>
            <a:endParaRPr lang="en-US" altLang="zh-CN" baseline="0" dirty="0" smtClean="0"/>
          </a:p>
          <a:p>
            <a:pPr marL="216393" indent="-216393">
              <a:buAutoNum type="arabicPeriod"/>
            </a:pPr>
            <a:r>
              <a:rPr lang="zh-CN" altLang="en-US" baseline="0" dirty="0" smtClean="0"/>
              <a:t>请尽量在周六</a:t>
            </a:r>
            <a:r>
              <a:rPr lang="en-US" altLang="zh-CN" baseline="0" dirty="0" smtClean="0"/>
              <a:t>14</a:t>
            </a:r>
            <a:r>
              <a:rPr lang="zh-CN" altLang="en-US" baseline="0" dirty="0" smtClean="0"/>
              <a:t>点之前将讲道内容更新。</a:t>
            </a:r>
            <a:endParaRPr lang="en-US" altLang="zh-CN" baseline="0" dirty="0" smtClean="0"/>
          </a:p>
          <a:p>
            <a:pPr marL="216393" indent="-216393">
              <a:buAutoNum type="arabicPeriod"/>
            </a:pPr>
            <a:r>
              <a:rPr lang="zh-CN" altLang="en-US" baseline="0" dirty="0" smtClean="0"/>
              <a:t>牧师提供的讲道大纲是繁体字的，请尽量转换成简体字。推荐网站：</a:t>
            </a:r>
            <a:r>
              <a:rPr lang="de-DE" altLang="zh-CN" baseline="0" dirty="0" smtClean="0"/>
              <a:t>http://www.hao123.com/haoserver/jianfanzh.htm</a:t>
            </a:r>
          </a:p>
          <a:p>
            <a:pPr marL="216393" indent="-216393">
              <a:buAutoNum type="arabicPeriod"/>
            </a:pPr>
            <a:r>
              <a:rPr lang="zh-CN" altLang="en-US" baseline="0" dirty="0" smtClean="0"/>
              <a:t>正文内容是由牧师逐项播放的，请为每项内容加入动画。</a:t>
            </a:r>
            <a:endParaRPr lang="en-US" altLang="zh-CN" baseline="0" dirty="0" smtClean="0"/>
          </a:p>
          <a:p>
            <a:pPr marL="216393" indent="-216393">
              <a:buAutoNum type="arabicPeriod"/>
            </a:pPr>
            <a:r>
              <a:rPr lang="zh-CN" altLang="en-US" baseline="0" dirty="0" smtClean="0"/>
              <a:t>请保持正文对齐，字体</a:t>
            </a:r>
            <a:r>
              <a:rPr lang="en-US" altLang="zh-CN" baseline="0" dirty="0" smtClean="0"/>
              <a:t>34</a:t>
            </a:r>
            <a:r>
              <a:rPr lang="zh-CN" altLang="en-US" baseline="0" dirty="0" smtClean="0"/>
              <a:t>。</a:t>
            </a:r>
            <a:endParaRPr lang="de-DE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>
                <a:solidFill>
                  <a:prstClr val="black"/>
                </a:solidFill>
              </a:rPr>
              <a:pPr/>
              <a:t>2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5005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16393" indent="-216393">
              <a:buAutoNum type="arabicPeriod"/>
            </a:pPr>
            <a:r>
              <a:rPr lang="zh-CN" altLang="en-US" dirty="0" smtClean="0"/>
              <a:t>讲道内容可在周五晚上或周六早上从同工处获得（</a:t>
            </a:r>
            <a:r>
              <a:rPr lang="zh-CN" altLang="en-US" baseline="0" dirty="0" smtClean="0"/>
              <a:t>韩宝蕾姊妹）。</a:t>
            </a:r>
            <a:endParaRPr lang="en-US" altLang="zh-CN" baseline="0" dirty="0" smtClean="0"/>
          </a:p>
          <a:p>
            <a:pPr marL="216393" indent="-216393">
              <a:buAutoNum type="arabicPeriod"/>
            </a:pPr>
            <a:r>
              <a:rPr lang="zh-CN" altLang="en-US" baseline="0" dirty="0" smtClean="0"/>
              <a:t>请尽量在周六</a:t>
            </a:r>
            <a:r>
              <a:rPr lang="en-US" altLang="zh-CN" baseline="0" dirty="0" smtClean="0"/>
              <a:t>14</a:t>
            </a:r>
            <a:r>
              <a:rPr lang="zh-CN" altLang="en-US" baseline="0" dirty="0" smtClean="0"/>
              <a:t>点之前将讲道内容更新。</a:t>
            </a:r>
            <a:endParaRPr lang="en-US" altLang="zh-CN" baseline="0" dirty="0" smtClean="0"/>
          </a:p>
          <a:p>
            <a:pPr marL="216393" indent="-216393">
              <a:buAutoNum type="arabicPeriod"/>
            </a:pPr>
            <a:r>
              <a:rPr lang="zh-CN" altLang="en-US" baseline="0" dirty="0" smtClean="0"/>
              <a:t>牧师提供的讲道大纲是繁体字的，请尽量转换成简体字。推荐网站：</a:t>
            </a:r>
            <a:r>
              <a:rPr lang="de-DE" altLang="zh-CN" baseline="0" dirty="0" smtClean="0"/>
              <a:t>http://www.hao123.com/haoserver/jianfanzh.htm</a:t>
            </a:r>
          </a:p>
          <a:p>
            <a:pPr marL="216393" indent="-216393">
              <a:buAutoNum type="arabicPeriod"/>
            </a:pPr>
            <a:r>
              <a:rPr lang="zh-CN" altLang="en-US" baseline="0" dirty="0" smtClean="0"/>
              <a:t>正文内容是由牧师逐项播放的，请为每项内容加入动画。</a:t>
            </a:r>
            <a:endParaRPr lang="en-US" altLang="zh-CN" baseline="0" dirty="0" smtClean="0"/>
          </a:p>
          <a:p>
            <a:pPr marL="216393" indent="-216393">
              <a:buAutoNum type="arabicPeriod"/>
            </a:pPr>
            <a:r>
              <a:rPr lang="zh-CN" altLang="en-US" baseline="0" dirty="0" smtClean="0"/>
              <a:t>请保持正文对齐，字体</a:t>
            </a:r>
            <a:r>
              <a:rPr lang="en-US" altLang="zh-CN" baseline="0" dirty="0" smtClean="0"/>
              <a:t>34</a:t>
            </a:r>
            <a:r>
              <a:rPr lang="zh-CN" altLang="en-US" baseline="0" dirty="0" smtClean="0"/>
              <a:t>。</a:t>
            </a:r>
            <a:endParaRPr lang="de-DE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>
                <a:solidFill>
                  <a:prstClr val="black"/>
                </a:solidFill>
              </a:rPr>
              <a:pPr/>
              <a:t>3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6334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16393" indent="-216393">
              <a:buAutoNum type="arabicPeriod"/>
            </a:pPr>
            <a:r>
              <a:rPr lang="zh-CN" altLang="en-US" dirty="0" smtClean="0"/>
              <a:t>讲道内容可在周五晚上或周六早上从同工处获得（</a:t>
            </a:r>
            <a:r>
              <a:rPr lang="zh-CN" altLang="en-US" baseline="0" dirty="0" smtClean="0"/>
              <a:t>韩宝蕾姊妹）。</a:t>
            </a:r>
            <a:endParaRPr lang="en-US" altLang="zh-CN" baseline="0" dirty="0" smtClean="0"/>
          </a:p>
          <a:p>
            <a:pPr marL="216393" indent="-216393">
              <a:buAutoNum type="arabicPeriod"/>
            </a:pPr>
            <a:r>
              <a:rPr lang="zh-CN" altLang="en-US" baseline="0" dirty="0" smtClean="0"/>
              <a:t>请尽量在周六</a:t>
            </a:r>
            <a:r>
              <a:rPr lang="en-US" altLang="zh-CN" baseline="0" dirty="0" smtClean="0"/>
              <a:t>14</a:t>
            </a:r>
            <a:r>
              <a:rPr lang="zh-CN" altLang="en-US" baseline="0" dirty="0" smtClean="0"/>
              <a:t>点之前将讲道内容更新。</a:t>
            </a:r>
            <a:endParaRPr lang="en-US" altLang="zh-CN" baseline="0" dirty="0" smtClean="0"/>
          </a:p>
          <a:p>
            <a:pPr marL="216393" indent="-216393">
              <a:buAutoNum type="arabicPeriod"/>
            </a:pPr>
            <a:r>
              <a:rPr lang="zh-CN" altLang="en-US" baseline="0" dirty="0" smtClean="0"/>
              <a:t>牧师提供的讲道大纲是繁体字的，请尽量转换成简体字。推荐网站：</a:t>
            </a:r>
            <a:r>
              <a:rPr lang="de-DE" altLang="zh-CN" baseline="0" dirty="0" smtClean="0"/>
              <a:t>http://www.hao123.com/haoserver/jianfanzh.htm</a:t>
            </a:r>
          </a:p>
          <a:p>
            <a:pPr marL="216393" indent="-216393">
              <a:buAutoNum type="arabicPeriod"/>
            </a:pPr>
            <a:r>
              <a:rPr lang="zh-CN" altLang="en-US" baseline="0" dirty="0" smtClean="0"/>
              <a:t>正文内容是由牧师逐项播放的，请为每项内容加入动画。</a:t>
            </a:r>
            <a:endParaRPr lang="en-US" altLang="zh-CN" baseline="0" dirty="0" smtClean="0"/>
          </a:p>
          <a:p>
            <a:pPr marL="216393" indent="-216393">
              <a:buAutoNum type="arabicPeriod"/>
            </a:pPr>
            <a:r>
              <a:rPr lang="zh-CN" altLang="en-US" baseline="0" dirty="0" smtClean="0"/>
              <a:t>请保持正文对齐，字体</a:t>
            </a:r>
            <a:r>
              <a:rPr lang="en-US" altLang="zh-CN" baseline="0" dirty="0" smtClean="0"/>
              <a:t>34</a:t>
            </a:r>
            <a:r>
              <a:rPr lang="zh-CN" altLang="en-US" baseline="0" dirty="0" smtClean="0"/>
              <a:t>。</a:t>
            </a:r>
            <a:endParaRPr lang="de-DE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>
                <a:solidFill>
                  <a:prstClr val="black"/>
                </a:solidFill>
              </a:rPr>
              <a:pPr/>
              <a:t>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7211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16393" indent="-216393">
              <a:buAutoNum type="arabicPeriod"/>
            </a:pPr>
            <a:r>
              <a:rPr lang="zh-CN" altLang="en-US" dirty="0" smtClean="0"/>
              <a:t>讲道内容可在周五晚上或周六早上从同工处获得（</a:t>
            </a:r>
            <a:r>
              <a:rPr lang="zh-CN" altLang="en-US" baseline="0" dirty="0" smtClean="0"/>
              <a:t>韩宝蕾姊妹）。</a:t>
            </a:r>
            <a:endParaRPr lang="en-US" altLang="zh-CN" baseline="0" dirty="0" smtClean="0"/>
          </a:p>
          <a:p>
            <a:pPr marL="216393" indent="-216393">
              <a:buAutoNum type="arabicPeriod"/>
            </a:pPr>
            <a:r>
              <a:rPr lang="zh-CN" altLang="en-US" baseline="0" dirty="0" smtClean="0"/>
              <a:t>请尽量在周六</a:t>
            </a:r>
            <a:r>
              <a:rPr lang="en-US" altLang="zh-CN" baseline="0" dirty="0" smtClean="0"/>
              <a:t>14</a:t>
            </a:r>
            <a:r>
              <a:rPr lang="zh-CN" altLang="en-US" baseline="0" dirty="0" smtClean="0"/>
              <a:t>点之前将讲道内容更新。</a:t>
            </a:r>
            <a:endParaRPr lang="en-US" altLang="zh-CN" baseline="0" dirty="0" smtClean="0"/>
          </a:p>
          <a:p>
            <a:pPr marL="216393" indent="-216393">
              <a:buAutoNum type="arabicPeriod"/>
            </a:pPr>
            <a:r>
              <a:rPr lang="zh-CN" altLang="en-US" baseline="0" dirty="0" smtClean="0"/>
              <a:t>牧师提供的讲道大纲是繁体字的，请尽量转换成简体字。推荐网站：</a:t>
            </a:r>
            <a:r>
              <a:rPr lang="de-DE" altLang="zh-CN" baseline="0" dirty="0" smtClean="0"/>
              <a:t>http://www.hao123.com/haoserver/jianfanzh.htm</a:t>
            </a:r>
          </a:p>
          <a:p>
            <a:pPr marL="216393" indent="-216393">
              <a:buAutoNum type="arabicPeriod"/>
            </a:pPr>
            <a:r>
              <a:rPr lang="zh-CN" altLang="en-US" baseline="0" dirty="0" smtClean="0"/>
              <a:t>正文内容是由牧师逐项播放的，请为每项内容加入动画。</a:t>
            </a:r>
            <a:endParaRPr lang="en-US" altLang="zh-CN" baseline="0" dirty="0" smtClean="0"/>
          </a:p>
          <a:p>
            <a:pPr marL="216393" indent="-216393">
              <a:buAutoNum type="arabicPeriod"/>
            </a:pPr>
            <a:r>
              <a:rPr lang="zh-CN" altLang="en-US" baseline="0" dirty="0" smtClean="0"/>
              <a:t>请保持正文对齐，字体</a:t>
            </a:r>
            <a:r>
              <a:rPr lang="en-US" altLang="zh-CN" baseline="0" dirty="0" smtClean="0"/>
              <a:t>34</a:t>
            </a:r>
            <a:r>
              <a:rPr lang="zh-CN" altLang="en-US" baseline="0" dirty="0" smtClean="0"/>
              <a:t>。</a:t>
            </a:r>
            <a:endParaRPr lang="de-DE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>
                <a:solidFill>
                  <a:prstClr val="black"/>
                </a:solidFill>
              </a:rPr>
              <a:pPr/>
              <a:t>5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727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16393" indent="-216393">
              <a:buAutoNum type="arabicPeriod"/>
            </a:pPr>
            <a:r>
              <a:rPr lang="zh-CN" altLang="en-US" dirty="0" smtClean="0"/>
              <a:t>讲道内容可在周五晚上或周六早上从同工处获得（</a:t>
            </a:r>
            <a:r>
              <a:rPr lang="zh-CN" altLang="en-US" baseline="0" dirty="0" smtClean="0"/>
              <a:t>韩宝蕾姊妹）。</a:t>
            </a:r>
            <a:endParaRPr lang="en-US" altLang="zh-CN" baseline="0" dirty="0" smtClean="0"/>
          </a:p>
          <a:p>
            <a:pPr marL="216393" indent="-216393">
              <a:buAutoNum type="arabicPeriod"/>
            </a:pPr>
            <a:r>
              <a:rPr lang="zh-CN" altLang="en-US" baseline="0" dirty="0" smtClean="0"/>
              <a:t>请尽量在周六</a:t>
            </a:r>
            <a:r>
              <a:rPr lang="en-US" altLang="zh-CN" baseline="0" dirty="0" smtClean="0"/>
              <a:t>14</a:t>
            </a:r>
            <a:r>
              <a:rPr lang="zh-CN" altLang="en-US" baseline="0" dirty="0" smtClean="0"/>
              <a:t>点之前将讲道内容更新。</a:t>
            </a:r>
            <a:endParaRPr lang="en-US" altLang="zh-CN" baseline="0" dirty="0" smtClean="0"/>
          </a:p>
          <a:p>
            <a:pPr marL="216393" indent="-216393">
              <a:buAutoNum type="arabicPeriod"/>
            </a:pPr>
            <a:r>
              <a:rPr lang="zh-CN" altLang="en-US" baseline="0" dirty="0" smtClean="0"/>
              <a:t>牧师提供的讲道大纲是繁体字的，请尽量转换成简体字。推荐网站：</a:t>
            </a:r>
            <a:r>
              <a:rPr lang="de-DE" altLang="zh-CN" baseline="0" dirty="0" smtClean="0"/>
              <a:t>http://www.hao123.com/haoserver/jianfanzh.htm</a:t>
            </a:r>
          </a:p>
          <a:p>
            <a:pPr marL="216393" indent="-216393">
              <a:buAutoNum type="arabicPeriod"/>
            </a:pPr>
            <a:r>
              <a:rPr lang="zh-CN" altLang="en-US" baseline="0" dirty="0" smtClean="0"/>
              <a:t>正文内容是由牧师逐项播放的，请为每项内容加入动画。</a:t>
            </a:r>
            <a:endParaRPr lang="en-US" altLang="zh-CN" baseline="0" dirty="0" smtClean="0"/>
          </a:p>
          <a:p>
            <a:pPr marL="216393" indent="-216393">
              <a:buAutoNum type="arabicPeriod"/>
            </a:pPr>
            <a:r>
              <a:rPr lang="zh-CN" altLang="en-US" baseline="0" dirty="0" smtClean="0"/>
              <a:t>请保持正文对齐，字体</a:t>
            </a:r>
            <a:r>
              <a:rPr lang="en-US" altLang="zh-CN" baseline="0" dirty="0" smtClean="0"/>
              <a:t>34</a:t>
            </a:r>
            <a:r>
              <a:rPr lang="zh-CN" altLang="en-US" baseline="0" dirty="0" smtClean="0"/>
              <a:t>。</a:t>
            </a:r>
            <a:endParaRPr lang="de-DE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>
                <a:solidFill>
                  <a:prstClr val="black"/>
                </a:solidFill>
              </a:rPr>
              <a:pPr/>
              <a:t>6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393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8D421-34D0-4990-9670-7E4C260F3EAF}" type="datetimeFigureOut">
              <a:rPr lang="de-DE" altLang="zh-CN"/>
              <a:pPr>
                <a:defRPr/>
              </a:pPr>
              <a:t>17/6/12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55DD7-EFF5-4FF4-B6D0-23623982A2C8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21839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121D6-4805-4A0D-9022-D4D44D0FA8DD}" type="datetimeFigureOut">
              <a:rPr lang="de-DE" altLang="zh-CN"/>
              <a:pPr>
                <a:defRPr/>
              </a:pPr>
              <a:t>17/6/12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5EE3C-A596-4624-96E1-682F4C7C7767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58568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6216F-C082-4E62-BE39-577AA3958800}" type="datetimeFigureOut">
              <a:rPr lang="de-DE" altLang="zh-CN"/>
              <a:pPr>
                <a:defRPr/>
              </a:pPr>
              <a:t>17/6/12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23226-E9D2-468D-AF7F-E95D913C1546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039123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6BE98-170E-4E5B-BEA5-71CD1F87BBCF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8695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F8786-905B-4C2C-A476-FEB400601785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0595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3A7E4-93A0-43C4-9140-7DCAD45FC23D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2204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65C1A-44DE-4A47-A5E3-C9B9CBD19889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5592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79697-04A9-4E7F-80BE-A598E8635F9C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8288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FBDA3-EA99-4C88-BF36-CEC2B2A1F5BD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7635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6D7BE-11E7-4BB1-8D63-7C898C70735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1576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D7C39C-AD21-444A-B90C-794035BA5D7E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635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B1C59-DAEA-4F99-9F04-25C802CC291D}" type="datetimeFigureOut">
              <a:rPr lang="de-DE" altLang="zh-CN"/>
              <a:pPr>
                <a:defRPr/>
              </a:pPr>
              <a:t>17/6/12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F0333-19FE-4ED5-8390-042134E66B33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016446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3CAC0-44F1-42D9-A364-8FCF5054A429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8253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8F40F-2CE7-4F35-8DBB-9C4071587866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9953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2052D-2E26-4BCB-9001-1B5C7FCF13F7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272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22657-FC45-47C0-8F96-E699A1B1826A}" type="datetimeFigureOut">
              <a:rPr lang="de-DE" altLang="zh-CN"/>
              <a:pPr>
                <a:defRPr/>
              </a:pPr>
              <a:t>17/6/12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6FAF0-A757-45F4-AD8E-F67169C59A5D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46135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78D12-7D01-4F33-980A-2F5E22179FFF}" type="datetimeFigureOut">
              <a:rPr lang="de-DE" altLang="zh-CN"/>
              <a:pPr>
                <a:defRPr/>
              </a:pPr>
              <a:t>17/6/12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6B151-D8EE-4018-906D-90709B314FF2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46982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985E2-DE34-4BEE-ADB9-8BD417BCB339}" type="datetimeFigureOut">
              <a:rPr lang="de-DE" altLang="zh-CN"/>
              <a:pPr>
                <a:defRPr/>
              </a:pPr>
              <a:t>17/6/12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10407-906D-42D4-91CB-1FED4B887490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513559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0A563-933F-4ADF-8A4C-361E016BC928}" type="datetimeFigureOut">
              <a:rPr lang="de-DE" altLang="zh-CN"/>
              <a:pPr>
                <a:defRPr/>
              </a:pPr>
              <a:t>17/6/12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86DAF-ED83-431E-A94F-3FECD50C125A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92263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D7A3A-236F-4E24-B2E6-B824BDCFBE5F}" type="datetimeFigureOut">
              <a:rPr lang="de-DE" altLang="zh-CN"/>
              <a:pPr>
                <a:defRPr/>
              </a:pPr>
              <a:t>17/6/12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1CAAE-5EBF-4769-BD7E-BEE7163B4BB9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54733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C02E6-B116-421C-88A4-D70E3378FC8F}" type="datetimeFigureOut">
              <a:rPr lang="de-DE" altLang="zh-CN"/>
              <a:pPr>
                <a:defRPr/>
              </a:pPr>
              <a:t>17/6/12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4F606-97C4-491D-8AE4-81E14D62E304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6112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01238-EC45-4C00-9D73-1315FF0FDCAE}" type="datetimeFigureOut">
              <a:rPr lang="de-DE" altLang="zh-CN"/>
              <a:pPr>
                <a:defRPr/>
              </a:pPr>
              <a:t>17/6/12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B4408-379C-432A-8B6C-8B4646BB3B18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14597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 smtClean="0"/>
              <a:t>单击</a:t>
            </a:r>
            <a:endParaRPr lang="de-DE" altLang="zh-CN" smtClean="0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6EF7F1F-6330-426A-A8D4-02CB3B8CFF74}" type="datetimeFigureOut">
              <a:rPr lang="de-DE" altLang="zh-CN"/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17/6/12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367E5C27-1BF8-49C5-A3E3-FB3475102774}" type="slidenum">
              <a:rPr lang="de-DE" altLang="zh-CN"/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de-DE" altLang="zh-CN"/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4400">
              <a:ln>
                <a:solidFill>
                  <a:srgbClr val="92D050"/>
                </a:solidFill>
              </a:ln>
              <a:solidFill>
                <a:prstClr val="black"/>
              </a:solidFill>
              <a:latin typeface="Arial" pitchFamily="34" charset="0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97162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宋体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宋体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宋体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宋体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0"/>
            <a:ext cx="73914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  <a:ea typeface="SimSun" pitchFamily="2" charset="-122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  <a:ea typeface="SimSun" pitchFamily="2" charset="-122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itchFamily="34" charset="0"/>
                <a:ea typeface="SimSun" pitchFamily="2" charset="-122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2AEA0698-11B4-498B-A72D-B3214E90727E}" type="slidenum">
              <a:rPr lang="en-US" altLang="zh-CN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4400">
              <a:solidFill>
                <a:srgbClr val="000000"/>
              </a:solidFill>
              <a:latin typeface="Arial" pitchFamily="34" charset="0"/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88285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宋体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宋体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宋体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宋体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de-DE" smtClean="0"/>
              <a:t>主日证道</a:t>
            </a:r>
            <a:endParaRPr lang="de-DE" altLang="zh-CN" smtClean="0"/>
          </a:p>
        </p:txBody>
      </p:sp>
      <p:sp>
        <p:nvSpPr>
          <p:cNvPr id="90114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endParaRPr lang="de-DE" altLang="zh-CN" sz="6600" dirty="0" smtClean="0"/>
          </a:p>
          <a:p>
            <a:pPr algn="ctr" eaLnBrk="1" hangingPunct="1"/>
            <a:r>
              <a:rPr lang="zh-CN" altLang="en-US" sz="6600" dirty="0" smtClean="0"/>
              <a:t>他是我们的和睦</a:t>
            </a:r>
          </a:p>
        </p:txBody>
      </p:sp>
    </p:spTree>
    <p:extLst>
      <p:ext uri="{BB962C8B-B14F-4D97-AF65-F5344CB8AC3E}">
        <p14:creationId xmlns:p14="http://schemas.microsoft.com/office/powerpoint/2010/main" val="1419520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他是我们的和睦</a:t>
            </a:r>
            <a:r>
              <a:rPr lang="zh-CN" altLang="de-DE" dirty="0" smtClean="0"/>
              <a:t>（</a:t>
            </a:r>
            <a:r>
              <a:rPr lang="zh-CN" altLang="en-US" dirty="0" smtClean="0"/>
              <a:t>弗</a:t>
            </a:r>
            <a:r>
              <a:rPr lang="en-US" altLang="zh-CN" dirty="0" smtClean="0"/>
              <a:t>2</a:t>
            </a:r>
            <a:r>
              <a:rPr lang="de-DE" altLang="zh-CN" dirty="0" smtClean="0"/>
              <a:t>:</a:t>
            </a:r>
            <a:r>
              <a:rPr lang="en-US" altLang="zh-CN" dirty="0" smtClean="0"/>
              <a:t>11</a:t>
            </a:r>
            <a:r>
              <a:rPr lang="de-DE" altLang="zh-CN" dirty="0" smtClean="0"/>
              <a:t>-</a:t>
            </a:r>
            <a:r>
              <a:rPr lang="en-US" altLang="zh-CN" dirty="0" smtClean="0"/>
              <a:t>22</a:t>
            </a:r>
            <a:r>
              <a:rPr lang="zh-CN" altLang="de-DE" dirty="0" smtClean="0"/>
              <a:t>）</a:t>
            </a:r>
            <a:endParaRPr lang="zh-CN" altLang="en-US" dirty="0" smtClean="0"/>
          </a:p>
        </p:txBody>
      </p:sp>
      <p:sp>
        <p:nvSpPr>
          <p:cNvPr id="91138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353300" cy="4297362"/>
          </a:xfrm>
        </p:spPr>
        <p:txBody>
          <a:bodyPr/>
          <a:lstStyle/>
          <a:p>
            <a:pPr marL="0" indent="0"/>
            <a:r>
              <a:rPr lang="zh-CN" altLang="de-DE" dirty="0" smtClean="0"/>
              <a:t>引言：</a:t>
            </a:r>
          </a:p>
          <a:p>
            <a:pPr marL="0" indent="0" eaLnBrk="1"/>
            <a:r>
              <a:rPr lang="en-US" altLang="zh-CN" dirty="0" smtClean="0"/>
              <a:t>1.</a:t>
            </a:r>
            <a:r>
              <a:rPr lang="zh-CN" altLang="en-US" dirty="0" smtClean="0"/>
              <a:t> 真正的和睦是平安、安详、祥和、</a:t>
            </a:r>
            <a:endParaRPr lang="en-US" altLang="zh-CN" dirty="0" smtClean="0"/>
          </a:p>
          <a:p>
            <a:pPr marL="0" indent="0" eaLnBrk="1"/>
            <a:r>
              <a:rPr lang="zh-CN" altLang="en-US" dirty="0" smtClean="0"/>
              <a:t>   和平。</a:t>
            </a:r>
            <a:endParaRPr lang="en-US" altLang="zh-CN" dirty="0"/>
          </a:p>
          <a:p>
            <a:pPr marL="0" indent="0" eaLnBrk="1"/>
            <a:r>
              <a:rPr lang="en-US" altLang="zh-CN" dirty="0" smtClean="0"/>
              <a:t>2.</a:t>
            </a:r>
            <a:r>
              <a:rPr lang="zh-CN" altLang="en-US" dirty="0" smtClean="0"/>
              <a:t> 上下关系，内外关系，心灵深处的</a:t>
            </a:r>
            <a:endParaRPr lang="en-US" altLang="zh-CN" dirty="0" smtClean="0"/>
          </a:p>
          <a:p>
            <a:pPr marL="0" indent="0" eaLnBrk="1"/>
            <a:r>
              <a:rPr lang="zh-CN" altLang="en-US" dirty="0"/>
              <a:t> </a:t>
            </a:r>
            <a:r>
              <a:rPr lang="zh-CN" altLang="en-US" dirty="0" smtClean="0"/>
              <a:t>  和睦状态。</a:t>
            </a:r>
            <a:endParaRPr lang="en-US" altLang="zh-CN" dirty="0" smtClean="0"/>
          </a:p>
          <a:p>
            <a:pPr marL="0" indent="0" eaLnBrk="1"/>
            <a:r>
              <a:rPr lang="en-US" altLang="zh-CN" dirty="0" smtClean="0"/>
              <a:t>3.</a:t>
            </a:r>
            <a:r>
              <a:rPr lang="zh-CN" altLang="en-US" dirty="0" smtClean="0"/>
              <a:t> 恢复原状：神创造时人本来的面貌</a:t>
            </a:r>
            <a:endParaRPr lang="en-US" altLang="zh-CN" dirty="0" smtClean="0"/>
          </a:p>
          <a:p>
            <a:pPr marL="0" indent="0" eaLnBrk="1"/>
            <a:r>
              <a:rPr lang="zh-CN" altLang="en-US" dirty="0"/>
              <a:t> </a:t>
            </a:r>
            <a:r>
              <a:rPr lang="zh-CN" altLang="en-US" dirty="0" smtClean="0"/>
              <a:t>  和与神的关系。</a:t>
            </a:r>
            <a:endParaRPr lang="zh-CN" altLang="de-DE" dirty="0" smtClean="0"/>
          </a:p>
          <a:p>
            <a:pPr marL="0" indent="0"/>
            <a:endParaRPr lang="de-DE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735854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他是我们的和睦</a:t>
            </a:r>
            <a:r>
              <a:rPr lang="zh-CN" altLang="de-DE" dirty="0" smtClean="0"/>
              <a:t>（</a:t>
            </a:r>
            <a:r>
              <a:rPr lang="zh-CN" altLang="en-US" dirty="0" smtClean="0"/>
              <a:t>弗</a:t>
            </a:r>
            <a:r>
              <a:rPr lang="en-US" altLang="zh-CN" dirty="0" smtClean="0"/>
              <a:t>2</a:t>
            </a:r>
            <a:r>
              <a:rPr lang="de-DE" altLang="zh-CN" dirty="0" smtClean="0"/>
              <a:t>:</a:t>
            </a:r>
            <a:r>
              <a:rPr lang="en-US" altLang="zh-CN" dirty="0" smtClean="0"/>
              <a:t>11</a:t>
            </a:r>
            <a:r>
              <a:rPr lang="de-DE" altLang="zh-CN" dirty="0" smtClean="0"/>
              <a:t>-</a:t>
            </a:r>
            <a:r>
              <a:rPr lang="en-US" altLang="zh-CN" dirty="0" smtClean="0"/>
              <a:t>22</a:t>
            </a:r>
            <a:r>
              <a:rPr lang="zh-CN" altLang="de-DE" dirty="0" smtClean="0"/>
              <a:t>）</a:t>
            </a:r>
            <a:endParaRPr lang="zh-CN" altLang="en-US" dirty="0" smtClean="0"/>
          </a:p>
        </p:txBody>
      </p:sp>
      <p:sp>
        <p:nvSpPr>
          <p:cNvPr id="91138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353300" cy="4297362"/>
          </a:xfrm>
        </p:spPr>
        <p:txBody>
          <a:bodyPr/>
          <a:lstStyle/>
          <a:p>
            <a:pPr marL="0" indent="0"/>
            <a:r>
              <a:rPr lang="zh-CN" altLang="de-DE" dirty="0" smtClean="0"/>
              <a:t>引言：</a:t>
            </a:r>
          </a:p>
          <a:p>
            <a:pPr marL="0" indent="0" eaLnBrk="1"/>
            <a:r>
              <a:rPr lang="en-US" altLang="zh-CN" dirty="0" smtClean="0"/>
              <a:t>4.</a:t>
            </a:r>
            <a:r>
              <a:rPr lang="zh-CN" altLang="en-US" dirty="0" smtClean="0"/>
              <a:t> 谁能做到？</a:t>
            </a:r>
            <a:endParaRPr lang="en-US" altLang="zh-CN" dirty="0" smtClean="0"/>
          </a:p>
          <a:p>
            <a:pPr marL="0" indent="0" eaLnBrk="1"/>
            <a:r>
              <a:rPr lang="en-US" altLang="zh-CN" dirty="0" smtClean="0"/>
              <a:t>5.</a:t>
            </a:r>
            <a:r>
              <a:rPr lang="zh-CN" altLang="en-US" dirty="0" smtClean="0"/>
              <a:t> 谁已经做到？</a:t>
            </a:r>
            <a:endParaRPr lang="zh-CN" altLang="de-DE" dirty="0" smtClean="0"/>
          </a:p>
          <a:p>
            <a:pPr marL="0" indent="0"/>
            <a:endParaRPr lang="de-DE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00615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他是我们的和睦</a:t>
            </a:r>
            <a:r>
              <a:rPr lang="zh-CN" altLang="de-DE" dirty="0" smtClean="0"/>
              <a:t>（</a:t>
            </a:r>
            <a:r>
              <a:rPr lang="zh-CN" altLang="en-US" dirty="0" smtClean="0"/>
              <a:t>弗</a:t>
            </a:r>
            <a:r>
              <a:rPr lang="en-US" altLang="zh-CN" dirty="0" smtClean="0"/>
              <a:t>2</a:t>
            </a:r>
            <a:r>
              <a:rPr lang="de-DE" altLang="zh-CN" dirty="0" smtClean="0"/>
              <a:t>:</a:t>
            </a:r>
            <a:r>
              <a:rPr lang="en-US" altLang="zh-CN" dirty="0" smtClean="0"/>
              <a:t>11</a:t>
            </a:r>
            <a:r>
              <a:rPr lang="de-DE" altLang="zh-CN" dirty="0" smtClean="0"/>
              <a:t>-</a:t>
            </a:r>
            <a:r>
              <a:rPr lang="en-US" altLang="zh-CN" dirty="0" smtClean="0"/>
              <a:t>22</a:t>
            </a:r>
            <a:r>
              <a:rPr lang="zh-CN" altLang="de-DE" dirty="0" smtClean="0"/>
              <a:t>）</a:t>
            </a:r>
            <a:endParaRPr lang="zh-CN" altLang="en-US" dirty="0" smtClean="0"/>
          </a:p>
        </p:txBody>
      </p:sp>
      <p:sp>
        <p:nvSpPr>
          <p:cNvPr id="91138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8229600" cy="4297362"/>
          </a:xfrm>
        </p:spPr>
        <p:txBody>
          <a:bodyPr/>
          <a:lstStyle/>
          <a:p>
            <a:pPr marL="0" indent="0"/>
            <a:r>
              <a:rPr lang="zh-CN" altLang="en-US" dirty="0"/>
              <a:t>经文理解与应用：</a:t>
            </a:r>
            <a:endParaRPr lang="en-US" altLang="zh-CN" dirty="0"/>
          </a:p>
          <a:p>
            <a:pPr marL="514350" indent="-514350">
              <a:buAutoNum type="arabicPeriod"/>
            </a:pPr>
            <a:r>
              <a:rPr lang="zh-CN" altLang="en-US" dirty="0" smtClean="0"/>
              <a:t>没有</a:t>
            </a:r>
            <a:r>
              <a:rPr lang="zh-CN" altLang="en-US" dirty="0"/>
              <a:t>神，没有指望，在世上活着的</a:t>
            </a:r>
            <a:r>
              <a:rPr lang="zh-CN" altLang="en-US" dirty="0" smtClean="0"/>
              <a:t>生命</a:t>
            </a:r>
            <a:endParaRPr lang="en-US" altLang="zh-CN" dirty="0" smtClean="0"/>
          </a:p>
          <a:p>
            <a:pPr marL="0" indent="0"/>
            <a:r>
              <a:rPr lang="zh-CN" altLang="zh-CN" dirty="0" smtClean="0"/>
              <a:t>2</a:t>
            </a:r>
            <a:r>
              <a:rPr lang="en-US" altLang="zh-CN" dirty="0" smtClean="0"/>
              <a:t>.</a:t>
            </a:r>
            <a:r>
              <a:rPr lang="en-US" altLang="zh-CN" dirty="0"/>
              <a:t> </a:t>
            </a:r>
            <a:r>
              <a:rPr lang="zh-CN" altLang="en-US" dirty="0" smtClean="0"/>
              <a:t>没有</a:t>
            </a:r>
            <a:r>
              <a:rPr lang="zh-CN" altLang="en-US" dirty="0"/>
              <a:t>国，没有归属，孤单活着的</a:t>
            </a:r>
            <a:r>
              <a:rPr lang="zh-CN" altLang="en-US" dirty="0" smtClean="0"/>
              <a:t>生命</a:t>
            </a:r>
            <a:endParaRPr lang="en-US" altLang="zh-CN" dirty="0"/>
          </a:p>
          <a:p>
            <a:pPr marL="0" indent="0"/>
            <a:r>
              <a:rPr lang="en-US" altLang="zh-CN" dirty="0" smtClean="0"/>
              <a:t>3.</a:t>
            </a:r>
            <a:r>
              <a:rPr lang="zh-CN" altLang="en-US" dirty="0" smtClean="0"/>
              <a:t> 没有</a:t>
            </a:r>
            <a:r>
              <a:rPr lang="zh-CN" altLang="en-US" dirty="0"/>
              <a:t>家，没有亲情，流浪活着的</a:t>
            </a:r>
            <a:r>
              <a:rPr lang="zh-CN" altLang="en-US" dirty="0" smtClean="0"/>
              <a:t>生命</a:t>
            </a:r>
            <a:endParaRPr lang="en-US" altLang="zh-CN" dirty="0"/>
          </a:p>
          <a:p>
            <a:pPr marL="0" indent="0"/>
            <a:r>
              <a:rPr lang="en-US" altLang="zh-CN" dirty="0" smtClean="0"/>
              <a:t>4.</a:t>
            </a:r>
            <a:r>
              <a:rPr lang="zh-CN" altLang="en-US" dirty="0" smtClean="0"/>
              <a:t> 没有</a:t>
            </a:r>
            <a:r>
              <a:rPr lang="zh-CN" altLang="en-US" dirty="0"/>
              <a:t>灵，没有意识，白白活着的</a:t>
            </a:r>
            <a:r>
              <a:rPr lang="zh-CN" altLang="en-US" dirty="0" smtClean="0"/>
              <a:t>生命</a:t>
            </a:r>
            <a:endParaRPr lang="en-US" altLang="zh-CN" dirty="0"/>
          </a:p>
          <a:p>
            <a:pPr marL="0" indent="0"/>
            <a:r>
              <a:rPr lang="en-US" altLang="zh-CN" dirty="0" smtClean="0"/>
              <a:t>5.</a:t>
            </a:r>
            <a:r>
              <a:rPr lang="zh-CN" altLang="en-US" dirty="0" smtClean="0"/>
              <a:t> 藉</a:t>
            </a:r>
            <a:r>
              <a:rPr lang="zh-CN" altLang="en-US" dirty="0"/>
              <a:t>着耶稣基督的宝血，身体和支撑，</a:t>
            </a:r>
            <a:r>
              <a:rPr lang="zh-CN" altLang="en-US" dirty="0" smtClean="0"/>
              <a:t>成</a:t>
            </a:r>
            <a:endParaRPr lang="en-US" altLang="zh-CN" dirty="0" smtClean="0"/>
          </a:p>
          <a:p>
            <a:pPr marL="0" indent="0"/>
            <a:r>
              <a:rPr lang="zh-CN" altLang="en-US" dirty="0"/>
              <a:t> </a:t>
            </a:r>
            <a:r>
              <a:rPr lang="zh-CN" altLang="en-US" dirty="0" smtClean="0"/>
              <a:t>  为新人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869700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他是我们的和睦</a:t>
            </a:r>
            <a:r>
              <a:rPr lang="zh-CN" altLang="de-DE" dirty="0" smtClean="0"/>
              <a:t>（</a:t>
            </a:r>
            <a:r>
              <a:rPr lang="zh-CN" altLang="en-US" dirty="0" smtClean="0"/>
              <a:t>弗</a:t>
            </a:r>
            <a:r>
              <a:rPr lang="en-US" altLang="zh-CN" dirty="0" smtClean="0"/>
              <a:t>2</a:t>
            </a:r>
            <a:r>
              <a:rPr lang="de-DE" altLang="zh-CN" dirty="0" smtClean="0"/>
              <a:t>:</a:t>
            </a:r>
            <a:r>
              <a:rPr lang="en-US" altLang="zh-CN" dirty="0" smtClean="0"/>
              <a:t>11</a:t>
            </a:r>
            <a:r>
              <a:rPr lang="de-DE" altLang="zh-CN" dirty="0" smtClean="0"/>
              <a:t>-</a:t>
            </a:r>
            <a:r>
              <a:rPr lang="en-US" altLang="zh-CN" dirty="0" smtClean="0"/>
              <a:t>22</a:t>
            </a:r>
            <a:r>
              <a:rPr lang="zh-CN" altLang="de-DE" dirty="0" smtClean="0"/>
              <a:t>）</a:t>
            </a:r>
            <a:endParaRPr lang="zh-CN" altLang="en-US" dirty="0" smtClean="0"/>
          </a:p>
        </p:txBody>
      </p:sp>
      <p:sp>
        <p:nvSpPr>
          <p:cNvPr id="91138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8229600" cy="4297362"/>
          </a:xfrm>
        </p:spPr>
        <p:txBody>
          <a:bodyPr/>
          <a:lstStyle/>
          <a:p>
            <a:pPr marL="0" indent="0"/>
            <a:r>
              <a:rPr lang="zh-CN" altLang="en-US" dirty="0"/>
              <a:t>经文理解与应用：</a:t>
            </a:r>
            <a:endParaRPr lang="en-US" altLang="zh-CN" dirty="0"/>
          </a:p>
          <a:p>
            <a:pPr marL="0" indent="0"/>
            <a:r>
              <a:rPr lang="en-US" altLang="zh-CN" dirty="0" smtClean="0"/>
              <a:t>6.</a:t>
            </a:r>
            <a:r>
              <a:rPr lang="zh-CN" altLang="en-US" dirty="0" smtClean="0"/>
              <a:t> 与</a:t>
            </a:r>
            <a:r>
              <a:rPr lang="zh-CN" altLang="en-US" dirty="0"/>
              <a:t>神，与人，与自己和睦的新</a:t>
            </a:r>
            <a:r>
              <a:rPr lang="zh-CN" altLang="en-US" dirty="0" smtClean="0"/>
              <a:t>生命</a:t>
            </a:r>
            <a:endParaRPr lang="en-US" altLang="zh-CN" dirty="0"/>
          </a:p>
          <a:p>
            <a:pPr marL="0" indent="0"/>
            <a:r>
              <a:rPr lang="en-US" altLang="zh-CN" dirty="0" smtClean="0"/>
              <a:t>7.</a:t>
            </a:r>
            <a:r>
              <a:rPr lang="zh-CN" altLang="en-US" dirty="0" smtClean="0"/>
              <a:t> 成为</a:t>
            </a:r>
            <a:r>
              <a:rPr lang="zh-CN" altLang="en-US" dirty="0"/>
              <a:t>神藉着圣灵居衷，与圣徒配合，</a:t>
            </a:r>
            <a:r>
              <a:rPr lang="zh-CN" altLang="en-US" dirty="0" smtClean="0"/>
              <a:t>同</a:t>
            </a:r>
            <a:endParaRPr lang="en-US" altLang="zh-CN" dirty="0" smtClean="0"/>
          </a:p>
          <a:p>
            <a:pPr marL="0" indent="0"/>
            <a:r>
              <a:rPr lang="zh-CN" altLang="en-US" dirty="0"/>
              <a:t> </a:t>
            </a:r>
            <a:r>
              <a:rPr lang="zh-CN" altLang="en-US" dirty="0" smtClean="0"/>
              <a:t>  被</a:t>
            </a:r>
            <a:r>
              <a:rPr lang="zh-CN" altLang="en-US" dirty="0"/>
              <a:t>建造的群体</a:t>
            </a:r>
            <a:endParaRPr lang="de-DE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4214108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他是我们的和睦</a:t>
            </a:r>
            <a:r>
              <a:rPr lang="zh-CN" altLang="de-DE" dirty="0" smtClean="0"/>
              <a:t>（</a:t>
            </a:r>
            <a:r>
              <a:rPr lang="zh-CN" altLang="en-US" dirty="0" smtClean="0"/>
              <a:t>弗</a:t>
            </a:r>
            <a:r>
              <a:rPr lang="en-US" altLang="zh-CN" dirty="0" smtClean="0"/>
              <a:t>2</a:t>
            </a:r>
            <a:r>
              <a:rPr lang="de-DE" altLang="zh-CN" dirty="0" smtClean="0"/>
              <a:t>:</a:t>
            </a:r>
            <a:r>
              <a:rPr lang="en-US" altLang="zh-CN" dirty="0" smtClean="0"/>
              <a:t>11</a:t>
            </a:r>
            <a:r>
              <a:rPr lang="de-DE" altLang="zh-CN" dirty="0" smtClean="0"/>
              <a:t>-</a:t>
            </a:r>
            <a:r>
              <a:rPr lang="en-US" altLang="zh-CN" dirty="0" smtClean="0"/>
              <a:t>22</a:t>
            </a:r>
            <a:r>
              <a:rPr lang="zh-CN" altLang="de-DE" dirty="0" smtClean="0"/>
              <a:t>）</a:t>
            </a:r>
            <a:endParaRPr lang="zh-CN" altLang="en-US" dirty="0" smtClean="0"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marL="0" indent="0"/>
            <a:endParaRPr lang="en-US" altLang="zh-CN" dirty="0" smtClean="0"/>
          </a:p>
          <a:p>
            <a:pPr marL="0" indent="0"/>
            <a:r>
              <a:rPr lang="zh-CN" altLang="en-US" dirty="0" smtClean="0"/>
              <a:t>总结：</a:t>
            </a:r>
            <a:endParaRPr lang="zh-CN" altLang="de-DE" dirty="0" smtClean="0"/>
          </a:p>
          <a:p>
            <a:pPr marL="0" indent="457200" eaLnBrk="1"/>
            <a:r>
              <a:rPr lang="zh-CN" altLang="en-US" dirty="0"/>
              <a:t>神使耶稣基督透过降生，为我们的罪付上代价，捨弃生命，胜过死亡，复活升天，让圣灵降临保守，完成了我们生命的救赎。 拿撒勒人耶稣，犹太人的王，他是我们的和睦。</a:t>
            </a:r>
            <a:endParaRPr lang="de-DE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11733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521</Words>
  <Application>Microsoft Macintosh PowerPoint</Application>
  <PresentationFormat>全屏显示(4:3)</PresentationFormat>
  <Paragraphs>65</Paragraphs>
  <Slides>6</Slides>
  <Notes>6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8" baseType="lpstr">
      <vt:lpstr>Benutzerdefiniertes Design</vt:lpstr>
      <vt:lpstr>默认设计模板</vt:lpstr>
      <vt:lpstr>主日证道</vt:lpstr>
      <vt:lpstr>他是我们的和睦（弗2:11-22）</vt:lpstr>
      <vt:lpstr>他是我们的和睦（弗2:11-22）</vt:lpstr>
      <vt:lpstr>他是我们的和睦（弗2:11-22）</vt:lpstr>
      <vt:lpstr>他是我们的和睦（弗2:11-22）</vt:lpstr>
      <vt:lpstr>他是我们的和睦（弗2:11-22）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Zhuyun Deng</dc:creator>
  <cp:lastModifiedBy>Zhuyun Deng</cp:lastModifiedBy>
  <cp:revision>2</cp:revision>
  <dcterms:created xsi:type="dcterms:W3CDTF">2017-06-12T08:12:51Z</dcterms:created>
  <dcterms:modified xsi:type="dcterms:W3CDTF">2017-06-12T08:13:43Z</dcterms:modified>
</cp:coreProperties>
</file>