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9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2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F0A84-6F98-444E-8AB0-FDC43D721327}" type="datetimeFigureOut">
              <a:rPr kumimoji="1" lang="zh-CN" altLang="en-US" smtClean="0"/>
              <a:t>17/6/12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A6C38-0AF4-5C45-B695-3E3DDEB0F7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5084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16393" indent="-216393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33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721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72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393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17/6/12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2183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17/6/12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856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17/6/12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3912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869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059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220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559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828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763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1576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35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17/6/12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16446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825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995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27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17/6/12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613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17/6/12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698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17/6/12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1355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17/6/12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226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17/6/12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473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17/6/12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112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17/6/12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1459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6EF7F1F-6330-426A-A8D4-02CB3B8CFF74}" type="datetimeFigureOut">
              <a:rPr lang="de-DE" altLang="zh-CN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17/6/12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367E5C27-1BF8-49C5-A3E3-FB3475102774}" type="slidenum">
              <a:rPr lang="de-DE" altLang="zh-CN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716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AEA0698-11B4-498B-A72D-B3214E90727E}" type="slidenum">
              <a:rPr lang="en-US" altLang="zh-CN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8828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en-US" sz="6600" dirty="0" smtClean="0"/>
              <a:t>他是我们的和睦</a:t>
            </a:r>
          </a:p>
        </p:txBody>
      </p:sp>
    </p:spTree>
    <p:extLst>
      <p:ext uri="{BB962C8B-B14F-4D97-AF65-F5344CB8AC3E}">
        <p14:creationId xmlns:p14="http://schemas.microsoft.com/office/powerpoint/2010/main" val="1419520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他是我们的和睦</a:t>
            </a:r>
            <a:r>
              <a:rPr lang="zh-CN" altLang="de-DE" dirty="0" smtClean="0"/>
              <a:t>（</a:t>
            </a:r>
            <a:r>
              <a:rPr lang="zh-CN" altLang="en-US" dirty="0" smtClean="0"/>
              <a:t>弗</a:t>
            </a:r>
            <a:r>
              <a:rPr lang="en-US" altLang="zh-CN" dirty="0" smtClean="0"/>
              <a:t>2</a:t>
            </a:r>
            <a:r>
              <a:rPr lang="de-DE" altLang="zh-CN" dirty="0" smtClean="0"/>
              <a:t>:</a:t>
            </a:r>
            <a:r>
              <a:rPr lang="en-US" altLang="zh-CN" dirty="0" smtClean="0"/>
              <a:t>11</a:t>
            </a:r>
            <a:r>
              <a:rPr lang="de-DE" altLang="zh-CN" dirty="0" smtClean="0"/>
              <a:t>-</a:t>
            </a:r>
            <a:r>
              <a:rPr lang="en-US" altLang="zh-CN" dirty="0" smtClean="0"/>
              <a:t>22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2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</a:p>
          <a:p>
            <a:pPr marL="0" indent="0" eaLnBrk="1"/>
            <a:r>
              <a:rPr lang="en-US" altLang="zh-CN" dirty="0" smtClean="0"/>
              <a:t>1.</a:t>
            </a:r>
            <a:r>
              <a:rPr lang="zh-CN" altLang="en-US" dirty="0" smtClean="0"/>
              <a:t> 真正的和睦是平安、安详、祥和、</a:t>
            </a:r>
            <a:endParaRPr lang="en-US" altLang="zh-CN" dirty="0" smtClean="0"/>
          </a:p>
          <a:p>
            <a:pPr marL="0" indent="0" eaLnBrk="1"/>
            <a:r>
              <a:rPr lang="zh-CN" altLang="en-US" dirty="0" smtClean="0"/>
              <a:t>   和平。</a:t>
            </a:r>
            <a:endParaRPr lang="en-US" altLang="zh-CN" dirty="0"/>
          </a:p>
          <a:p>
            <a:pPr marL="0" indent="0" eaLnBrk="1"/>
            <a:r>
              <a:rPr lang="en-US" altLang="zh-CN" dirty="0" smtClean="0"/>
              <a:t>2.</a:t>
            </a:r>
            <a:r>
              <a:rPr lang="zh-CN" altLang="en-US" dirty="0" smtClean="0"/>
              <a:t> 上下关系，内外关系，心灵深处的</a:t>
            </a:r>
            <a:endParaRPr lang="en-US" altLang="zh-CN" dirty="0" smtClean="0"/>
          </a:p>
          <a:p>
            <a:pPr marL="0" indent="0" eaLnBrk="1"/>
            <a:r>
              <a:rPr lang="zh-CN" altLang="en-US" dirty="0"/>
              <a:t> </a:t>
            </a:r>
            <a:r>
              <a:rPr lang="zh-CN" altLang="en-US" dirty="0" smtClean="0"/>
              <a:t>  和睦状态。</a:t>
            </a:r>
            <a:endParaRPr lang="en-US" altLang="zh-CN" dirty="0" smtClean="0"/>
          </a:p>
          <a:p>
            <a:pPr marL="0" indent="0" eaLnBrk="1"/>
            <a:r>
              <a:rPr lang="en-US" altLang="zh-CN" dirty="0" smtClean="0"/>
              <a:t>3.</a:t>
            </a:r>
            <a:r>
              <a:rPr lang="zh-CN" altLang="en-US" dirty="0" smtClean="0"/>
              <a:t> 恢复原状：神创造时人本来的面貌</a:t>
            </a:r>
            <a:endParaRPr lang="en-US" altLang="zh-CN" dirty="0" smtClean="0"/>
          </a:p>
          <a:p>
            <a:pPr marL="0" indent="0" eaLnBrk="1"/>
            <a:r>
              <a:rPr lang="zh-CN" altLang="en-US" dirty="0"/>
              <a:t> </a:t>
            </a:r>
            <a:r>
              <a:rPr lang="zh-CN" altLang="en-US" dirty="0" smtClean="0"/>
              <a:t>  和与神的关系。</a:t>
            </a: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735854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他是我们的和睦</a:t>
            </a:r>
            <a:r>
              <a:rPr lang="zh-CN" altLang="de-DE" dirty="0" smtClean="0"/>
              <a:t>（</a:t>
            </a:r>
            <a:r>
              <a:rPr lang="zh-CN" altLang="en-US" dirty="0" smtClean="0"/>
              <a:t>弗</a:t>
            </a:r>
            <a:r>
              <a:rPr lang="en-US" altLang="zh-CN" dirty="0" smtClean="0"/>
              <a:t>2</a:t>
            </a:r>
            <a:r>
              <a:rPr lang="de-DE" altLang="zh-CN" dirty="0" smtClean="0"/>
              <a:t>:</a:t>
            </a:r>
            <a:r>
              <a:rPr lang="en-US" altLang="zh-CN" dirty="0" smtClean="0"/>
              <a:t>11</a:t>
            </a:r>
            <a:r>
              <a:rPr lang="de-DE" altLang="zh-CN" dirty="0" smtClean="0"/>
              <a:t>-</a:t>
            </a:r>
            <a:r>
              <a:rPr lang="en-US" altLang="zh-CN" dirty="0" smtClean="0"/>
              <a:t>22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2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</a:p>
          <a:p>
            <a:pPr marL="0" indent="0" eaLnBrk="1"/>
            <a:r>
              <a:rPr lang="en-US" altLang="zh-CN" dirty="0" smtClean="0"/>
              <a:t>4.</a:t>
            </a:r>
            <a:r>
              <a:rPr lang="zh-CN" altLang="en-US" dirty="0" smtClean="0"/>
              <a:t> 谁能做到？</a:t>
            </a:r>
            <a:endParaRPr lang="en-US" altLang="zh-CN" dirty="0" smtClean="0"/>
          </a:p>
          <a:p>
            <a:pPr marL="0" indent="0" eaLnBrk="1"/>
            <a:r>
              <a:rPr lang="en-US" altLang="zh-CN" dirty="0" smtClean="0"/>
              <a:t>5.</a:t>
            </a:r>
            <a:r>
              <a:rPr lang="zh-CN" altLang="en-US" dirty="0" smtClean="0"/>
              <a:t> 谁已经做到？</a:t>
            </a: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0615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他是我们的和睦</a:t>
            </a:r>
            <a:r>
              <a:rPr lang="zh-CN" altLang="de-DE" dirty="0" smtClean="0"/>
              <a:t>（</a:t>
            </a:r>
            <a:r>
              <a:rPr lang="zh-CN" altLang="en-US" dirty="0" smtClean="0"/>
              <a:t>弗</a:t>
            </a:r>
            <a:r>
              <a:rPr lang="en-US" altLang="zh-CN" dirty="0" smtClean="0"/>
              <a:t>2</a:t>
            </a:r>
            <a:r>
              <a:rPr lang="de-DE" altLang="zh-CN" dirty="0" smtClean="0"/>
              <a:t>:</a:t>
            </a:r>
            <a:r>
              <a:rPr lang="en-US" altLang="zh-CN" dirty="0" smtClean="0"/>
              <a:t>11</a:t>
            </a:r>
            <a:r>
              <a:rPr lang="de-DE" altLang="zh-CN" dirty="0" smtClean="0"/>
              <a:t>-</a:t>
            </a:r>
            <a:r>
              <a:rPr lang="en-US" altLang="zh-CN" dirty="0" smtClean="0"/>
              <a:t>22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229600" cy="4297362"/>
          </a:xfrm>
        </p:spPr>
        <p:txBody>
          <a:bodyPr/>
          <a:lstStyle/>
          <a:p>
            <a:pPr marL="0" indent="0"/>
            <a:r>
              <a:rPr lang="zh-CN" altLang="en-US" dirty="0"/>
              <a:t>经文理解与应用：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 smtClean="0"/>
              <a:t>没有</a:t>
            </a:r>
            <a:r>
              <a:rPr lang="zh-CN" altLang="en-US" dirty="0"/>
              <a:t>神，没有指望，在世上活着的</a:t>
            </a:r>
            <a:r>
              <a:rPr lang="zh-CN" altLang="en-US" dirty="0" smtClean="0"/>
              <a:t>生命</a:t>
            </a:r>
            <a:endParaRPr lang="en-US" altLang="zh-CN" dirty="0" smtClean="0"/>
          </a:p>
          <a:p>
            <a:pPr marL="0" indent="0"/>
            <a:r>
              <a:rPr lang="zh-CN" altLang="zh-CN" dirty="0" smtClean="0"/>
              <a:t>2</a:t>
            </a:r>
            <a:r>
              <a:rPr lang="en-US" altLang="zh-CN" dirty="0" smtClean="0"/>
              <a:t>.</a:t>
            </a:r>
            <a:r>
              <a:rPr lang="en-US" altLang="zh-CN" dirty="0"/>
              <a:t> </a:t>
            </a:r>
            <a:r>
              <a:rPr lang="zh-CN" altLang="en-US" dirty="0" smtClean="0"/>
              <a:t>没有</a:t>
            </a:r>
            <a:r>
              <a:rPr lang="zh-CN" altLang="en-US" dirty="0"/>
              <a:t>国，没有归属，孤单活着的</a:t>
            </a:r>
            <a:r>
              <a:rPr lang="zh-CN" altLang="en-US" dirty="0" smtClean="0"/>
              <a:t>生命</a:t>
            </a:r>
            <a:endParaRPr lang="en-US" altLang="zh-CN" dirty="0"/>
          </a:p>
          <a:p>
            <a:pPr marL="0" indent="0"/>
            <a:r>
              <a:rPr lang="en-US" altLang="zh-CN" dirty="0" smtClean="0"/>
              <a:t>3.</a:t>
            </a:r>
            <a:r>
              <a:rPr lang="zh-CN" altLang="en-US" dirty="0" smtClean="0"/>
              <a:t> 没有</a:t>
            </a:r>
            <a:r>
              <a:rPr lang="zh-CN" altLang="en-US" dirty="0"/>
              <a:t>家，没有亲情，流浪活着的</a:t>
            </a:r>
            <a:r>
              <a:rPr lang="zh-CN" altLang="en-US" dirty="0" smtClean="0"/>
              <a:t>生命</a:t>
            </a:r>
            <a:endParaRPr lang="en-US" altLang="zh-CN" dirty="0"/>
          </a:p>
          <a:p>
            <a:pPr marL="0" indent="0"/>
            <a:r>
              <a:rPr lang="en-US" altLang="zh-CN" dirty="0" smtClean="0"/>
              <a:t>4.</a:t>
            </a:r>
            <a:r>
              <a:rPr lang="zh-CN" altLang="en-US" dirty="0" smtClean="0"/>
              <a:t> 没有</a:t>
            </a:r>
            <a:r>
              <a:rPr lang="zh-CN" altLang="en-US" dirty="0"/>
              <a:t>灵，没有意识，白白活着的</a:t>
            </a:r>
            <a:r>
              <a:rPr lang="zh-CN" altLang="en-US" dirty="0" smtClean="0"/>
              <a:t>生命</a:t>
            </a:r>
            <a:endParaRPr lang="en-US" altLang="zh-CN" dirty="0"/>
          </a:p>
          <a:p>
            <a:pPr marL="0" indent="0"/>
            <a:r>
              <a:rPr lang="en-US" altLang="zh-CN" dirty="0" smtClean="0"/>
              <a:t>5.</a:t>
            </a:r>
            <a:r>
              <a:rPr lang="zh-CN" altLang="en-US" dirty="0" smtClean="0"/>
              <a:t> 藉</a:t>
            </a:r>
            <a:r>
              <a:rPr lang="zh-CN" altLang="en-US" dirty="0"/>
              <a:t>着耶稣基督的宝血，身体和支撑，</a:t>
            </a:r>
            <a:r>
              <a:rPr lang="zh-CN" altLang="en-US" dirty="0" smtClean="0"/>
              <a:t>成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为新人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9700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他是我们的和睦</a:t>
            </a:r>
            <a:r>
              <a:rPr lang="zh-CN" altLang="de-DE" dirty="0" smtClean="0"/>
              <a:t>（</a:t>
            </a:r>
            <a:r>
              <a:rPr lang="zh-CN" altLang="en-US" dirty="0" smtClean="0"/>
              <a:t>弗</a:t>
            </a:r>
            <a:r>
              <a:rPr lang="en-US" altLang="zh-CN" dirty="0" smtClean="0"/>
              <a:t>2</a:t>
            </a:r>
            <a:r>
              <a:rPr lang="de-DE" altLang="zh-CN" dirty="0" smtClean="0"/>
              <a:t>:</a:t>
            </a:r>
            <a:r>
              <a:rPr lang="en-US" altLang="zh-CN" dirty="0" smtClean="0"/>
              <a:t>11</a:t>
            </a:r>
            <a:r>
              <a:rPr lang="de-DE" altLang="zh-CN" dirty="0" smtClean="0"/>
              <a:t>-</a:t>
            </a:r>
            <a:r>
              <a:rPr lang="en-US" altLang="zh-CN" dirty="0" smtClean="0"/>
              <a:t>22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229600" cy="4297362"/>
          </a:xfrm>
        </p:spPr>
        <p:txBody>
          <a:bodyPr/>
          <a:lstStyle/>
          <a:p>
            <a:pPr marL="0" indent="0"/>
            <a:r>
              <a:rPr lang="zh-CN" altLang="en-US" dirty="0"/>
              <a:t>经文理解与应用：</a:t>
            </a:r>
            <a:endParaRPr lang="en-US" altLang="zh-CN" dirty="0"/>
          </a:p>
          <a:p>
            <a:pPr marL="0" indent="0"/>
            <a:r>
              <a:rPr lang="en-US" altLang="zh-CN" dirty="0" smtClean="0"/>
              <a:t>6.</a:t>
            </a:r>
            <a:r>
              <a:rPr lang="zh-CN" altLang="en-US" dirty="0" smtClean="0"/>
              <a:t> 与</a:t>
            </a:r>
            <a:r>
              <a:rPr lang="zh-CN" altLang="en-US" dirty="0"/>
              <a:t>神，与人，与自己和睦的新</a:t>
            </a:r>
            <a:r>
              <a:rPr lang="zh-CN" altLang="en-US" dirty="0" smtClean="0"/>
              <a:t>生命</a:t>
            </a:r>
            <a:endParaRPr lang="en-US" altLang="zh-CN" dirty="0"/>
          </a:p>
          <a:p>
            <a:pPr marL="0" indent="0"/>
            <a:r>
              <a:rPr lang="en-US" altLang="zh-CN" dirty="0" smtClean="0"/>
              <a:t>7.</a:t>
            </a:r>
            <a:r>
              <a:rPr lang="zh-CN" altLang="en-US" dirty="0" smtClean="0"/>
              <a:t> 成为</a:t>
            </a:r>
            <a:r>
              <a:rPr lang="zh-CN" altLang="en-US" dirty="0"/>
              <a:t>神藉着圣灵居衷，与圣徒配合，</a:t>
            </a:r>
            <a:r>
              <a:rPr lang="zh-CN" altLang="en-US" dirty="0" smtClean="0"/>
              <a:t>同</a:t>
            </a:r>
            <a:endParaRPr lang="en-US" altLang="zh-CN" dirty="0" smtClean="0"/>
          </a:p>
          <a:p>
            <a:pPr marL="0" indent="0"/>
            <a:r>
              <a:rPr lang="zh-CN" altLang="en-US" dirty="0"/>
              <a:t> </a:t>
            </a:r>
            <a:r>
              <a:rPr lang="zh-CN" altLang="en-US" dirty="0" smtClean="0"/>
              <a:t>  被</a:t>
            </a:r>
            <a:r>
              <a:rPr lang="zh-CN" altLang="en-US" dirty="0"/>
              <a:t>建造的群体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214108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他是我们的和睦</a:t>
            </a:r>
            <a:r>
              <a:rPr lang="zh-CN" altLang="de-DE" dirty="0" smtClean="0"/>
              <a:t>（</a:t>
            </a:r>
            <a:r>
              <a:rPr lang="zh-CN" altLang="en-US" dirty="0" smtClean="0"/>
              <a:t>弗</a:t>
            </a:r>
            <a:r>
              <a:rPr lang="en-US" altLang="zh-CN" dirty="0" smtClean="0"/>
              <a:t>2</a:t>
            </a:r>
            <a:r>
              <a:rPr lang="de-DE" altLang="zh-CN" dirty="0" smtClean="0"/>
              <a:t>:</a:t>
            </a:r>
            <a:r>
              <a:rPr lang="en-US" altLang="zh-CN" dirty="0" smtClean="0"/>
              <a:t>11</a:t>
            </a:r>
            <a:r>
              <a:rPr lang="de-DE" altLang="zh-CN" dirty="0" smtClean="0"/>
              <a:t>-</a:t>
            </a:r>
            <a:r>
              <a:rPr lang="en-US" altLang="zh-CN" dirty="0" smtClean="0"/>
              <a:t>22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marL="0" indent="0"/>
            <a:endParaRPr lang="en-US" altLang="zh-CN" dirty="0" smtClean="0"/>
          </a:p>
          <a:p>
            <a:pPr marL="0" indent="0"/>
            <a:r>
              <a:rPr lang="zh-CN" altLang="en-US" dirty="0" smtClean="0"/>
              <a:t>总结：</a:t>
            </a:r>
            <a:endParaRPr lang="zh-CN" altLang="de-DE" dirty="0" smtClean="0"/>
          </a:p>
          <a:p>
            <a:pPr marL="0" indent="457200" eaLnBrk="1"/>
            <a:r>
              <a:rPr lang="zh-CN" altLang="en-US" dirty="0"/>
              <a:t>神使耶稣基督透过降生，为我们的罪付上代价，捨弃生命，胜过死亡，复活升天，让圣灵降临保守，完成了我们生命的救赎。 拿撒勒人耶稣，犹太人的王，他是我们的和睦。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11733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Macintosh PowerPoint</Application>
  <PresentationFormat>全屏显示(4:3)</PresentationFormat>
  <Paragraphs>65</Paragraphs>
  <Slides>6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Benutzerdefiniertes Design</vt:lpstr>
      <vt:lpstr>默认设计模板</vt:lpstr>
      <vt:lpstr>主日证道</vt:lpstr>
      <vt:lpstr>他是我们的和睦（弗2:11-22）</vt:lpstr>
      <vt:lpstr>他是我们的和睦（弗2:11-22）</vt:lpstr>
      <vt:lpstr>他是我们的和睦（弗2:11-22）</vt:lpstr>
      <vt:lpstr>他是我们的和睦（弗2:11-22）</vt:lpstr>
      <vt:lpstr>他是我们的和睦（弗2:11-22）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Zhuyun Deng</dc:creator>
  <cp:lastModifiedBy>Zhuyun Deng</cp:lastModifiedBy>
  <cp:revision>2</cp:revision>
  <dcterms:created xsi:type="dcterms:W3CDTF">2017-06-12T08:12:51Z</dcterms:created>
  <dcterms:modified xsi:type="dcterms:W3CDTF">2017-06-12T08:13:43Z</dcterms:modified>
</cp:coreProperties>
</file>