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72" r:id="rId3"/>
  </p:sldMasterIdLst>
  <p:notesMasterIdLst>
    <p:notesMasterId r:id="rId1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5" d="100"/>
          <a:sy n="45" d="100"/>
        </p:scale>
        <p:origin x="-110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84DDA1-6C34-F64D-9424-6D7A0522169E}" type="datetimeFigureOut">
              <a:rPr kumimoji="1" lang="zh-CN" altLang="en-US" smtClean="0"/>
              <a:t>17/5/21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5349B-893E-8544-96F2-D051D100B6F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33845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证道题目可以在当月月报上找到。</a:t>
            </a:r>
            <a:endParaRPr lang="en-US" altLang="zh-CN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正文字体</a:t>
            </a:r>
            <a:r>
              <a:rPr lang="en-US" altLang="zh-CN" smtClean="0"/>
              <a:t>66</a:t>
            </a:r>
            <a:r>
              <a:rPr lang="zh-CN" altLang="en-US" smtClean="0"/>
              <a:t>。</a:t>
            </a:r>
          </a:p>
          <a:p>
            <a:pPr marL="216393" indent="-216393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146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0BF9827-73EF-40B2-826C-C4CA85ACC12B}" type="slidenum">
              <a:rPr lang="zh-CN" altLang="en-US" smtClean="0">
                <a:solidFill>
                  <a:prstClr val="black"/>
                </a:solidFill>
              </a:rPr>
              <a:pPr/>
              <a:t>2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讲道内容可在周五晚上或周六早上从同工处获得（韩宝蕾姊妹）。</a:t>
            </a:r>
            <a:endParaRPr lang="en-US" altLang="zh-CN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F35A1C8-71D6-428B-9CAF-CF90F2539A23}" type="slidenum">
              <a:rPr lang="zh-CN" altLang="en-US" smtClean="0">
                <a:solidFill>
                  <a:prstClr val="black"/>
                </a:solidFill>
              </a:rPr>
              <a:pPr/>
              <a:t>3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讲道内容可在周五晚上或周六早上从同工处获得（韩宝蕾姊妹）。</a:t>
            </a:r>
            <a:endParaRPr lang="en-US" altLang="zh-CN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18787" name="灯片编号占位符 3"/>
          <p:cNvSpPr txBox="1">
            <a:spLocks noGrp="1"/>
          </p:cNvSpPr>
          <p:nvPr/>
        </p:nvSpPr>
        <p:spPr bwMode="auto">
          <a:xfrm>
            <a:off x="3885199" y="8686148"/>
            <a:ext cx="2971219" cy="457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557" tIns="43279" rIns="86557" bIns="43279" anchor="b"/>
          <a:lstStyle/>
          <a:p>
            <a:pPr algn="r" defTabSz="865571" fontAlgn="base">
              <a:spcBef>
                <a:spcPct val="0"/>
              </a:spcBef>
              <a:spcAft>
                <a:spcPct val="0"/>
              </a:spcAft>
            </a:pPr>
            <a:fld id="{384E3236-A369-4A1E-A691-C9FF0C767B17}" type="slidenum">
              <a:rPr lang="zh-CN" altLang="en-US" sz="110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algn="r" defTabSz="865571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zh-CN" sz="11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讲道内容可在周五晚上或周六早上从同工处获得（韩宝蕾姊妹）。</a:t>
            </a:r>
            <a:endParaRPr lang="en-US" altLang="zh-CN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18787" name="灯片编号占位符 3"/>
          <p:cNvSpPr txBox="1">
            <a:spLocks noGrp="1"/>
          </p:cNvSpPr>
          <p:nvPr/>
        </p:nvSpPr>
        <p:spPr bwMode="auto">
          <a:xfrm>
            <a:off x="3885199" y="8686148"/>
            <a:ext cx="2971219" cy="457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557" tIns="43279" rIns="86557" bIns="43279" anchor="b"/>
          <a:lstStyle/>
          <a:p>
            <a:pPr algn="r" defTabSz="865571" fontAlgn="base">
              <a:spcBef>
                <a:spcPct val="0"/>
              </a:spcBef>
              <a:spcAft>
                <a:spcPct val="0"/>
              </a:spcAft>
            </a:pPr>
            <a:fld id="{384E3236-A369-4A1E-A691-C9FF0C767B17}" type="slidenum">
              <a:rPr lang="zh-CN" altLang="en-US" sz="110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algn="r" defTabSz="865571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zh-CN" sz="11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806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讲道内容可在周五晚上或周六早上从同工处获得（韩宝蕾姊妹）。</a:t>
            </a:r>
            <a:endParaRPr lang="en-US" altLang="zh-CN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18787" name="灯片编号占位符 3"/>
          <p:cNvSpPr txBox="1">
            <a:spLocks noGrp="1"/>
          </p:cNvSpPr>
          <p:nvPr/>
        </p:nvSpPr>
        <p:spPr bwMode="auto">
          <a:xfrm>
            <a:off x="3885199" y="8686148"/>
            <a:ext cx="2971219" cy="457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557" tIns="43279" rIns="86557" bIns="43279" anchor="b"/>
          <a:lstStyle/>
          <a:p>
            <a:pPr algn="r" defTabSz="865571" fontAlgn="base">
              <a:spcBef>
                <a:spcPct val="0"/>
              </a:spcBef>
              <a:spcAft>
                <a:spcPct val="0"/>
              </a:spcAft>
            </a:pPr>
            <a:fld id="{384E3236-A369-4A1E-A691-C9FF0C767B17}" type="slidenum">
              <a:rPr lang="zh-CN" altLang="en-US" sz="110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algn="r" defTabSz="865571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zh-CN" sz="11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5109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讲道内容可在周五晚上或周六早上从同工处获得（韩宝蕾姊妹）。</a:t>
            </a:r>
            <a:endParaRPr lang="en-US" altLang="zh-CN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18787" name="灯片编号占位符 3"/>
          <p:cNvSpPr txBox="1">
            <a:spLocks noGrp="1"/>
          </p:cNvSpPr>
          <p:nvPr/>
        </p:nvSpPr>
        <p:spPr bwMode="auto">
          <a:xfrm>
            <a:off x="3885199" y="8686148"/>
            <a:ext cx="2971219" cy="457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557" tIns="43279" rIns="86557" bIns="43279" anchor="b"/>
          <a:lstStyle/>
          <a:p>
            <a:pPr algn="r" defTabSz="865571" fontAlgn="base">
              <a:spcBef>
                <a:spcPct val="0"/>
              </a:spcBef>
              <a:spcAft>
                <a:spcPct val="0"/>
              </a:spcAft>
            </a:pPr>
            <a:fld id="{384E3236-A369-4A1E-A691-C9FF0C767B17}" type="slidenum">
              <a:rPr lang="zh-CN" altLang="en-US" sz="110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algn="r" defTabSz="865571"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zh-CN" sz="11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2338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讲道内容可在周五晚上或周六早上从同工处获得（韩宝蕾姊妹）。</a:t>
            </a:r>
            <a:endParaRPr lang="en-US" altLang="zh-CN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18787" name="灯片编号占位符 3"/>
          <p:cNvSpPr txBox="1">
            <a:spLocks noGrp="1"/>
          </p:cNvSpPr>
          <p:nvPr/>
        </p:nvSpPr>
        <p:spPr bwMode="auto">
          <a:xfrm>
            <a:off x="3885199" y="8686148"/>
            <a:ext cx="2971219" cy="457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557" tIns="43279" rIns="86557" bIns="43279" anchor="b"/>
          <a:lstStyle/>
          <a:p>
            <a:pPr algn="r" defTabSz="865571" fontAlgn="base">
              <a:spcBef>
                <a:spcPct val="0"/>
              </a:spcBef>
              <a:spcAft>
                <a:spcPct val="0"/>
              </a:spcAft>
            </a:pPr>
            <a:fld id="{384E3236-A369-4A1E-A691-C9FF0C767B17}" type="slidenum">
              <a:rPr lang="zh-CN" altLang="en-US" sz="1100">
                <a:solidFill>
                  <a:prstClr val="black"/>
                </a:solidFill>
                <a:latin typeface="Arial" charset="0"/>
                <a:ea typeface="SimSun" pitchFamily="2" charset="-122"/>
                <a:cs typeface="Arial" charset="0"/>
              </a:rPr>
              <a:pPr algn="r" defTabSz="865571"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zh-CN" sz="1100">
              <a:solidFill>
                <a:prstClr val="black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117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4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讲道内容可在周五晚上或周六早上从同工处获得（韩宝蕾姊妹）。</a:t>
            </a:r>
            <a:endParaRPr lang="en-US" altLang="zh-CN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20835" name="灯片编号占位符 3"/>
          <p:cNvSpPr txBox="1">
            <a:spLocks noGrp="1"/>
          </p:cNvSpPr>
          <p:nvPr/>
        </p:nvSpPr>
        <p:spPr bwMode="auto">
          <a:xfrm>
            <a:off x="3885199" y="8686148"/>
            <a:ext cx="2971219" cy="457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557" tIns="43279" rIns="86557" bIns="43279" anchor="b"/>
          <a:lstStyle/>
          <a:p>
            <a:pPr algn="r"/>
            <a:fld id="{12A09302-6E88-49C9-A24A-A2EF8CA78D21}" type="slidenum">
              <a:rPr lang="zh-CN" altLang="en-US" sz="1100"/>
              <a:pPr algn="r"/>
              <a:t>9</a:t>
            </a:fld>
            <a:endParaRPr lang="en-US" altLang="zh-CN" sz="11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DC5D6-BE3E-4247-BD9B-2EA8624F347D}" type="datetimeFigureOut">
              <a:rPr kumimoji="1" lang="zh-CN" altLang="en-US" smtClean="0"/>
              <a:t>17/5/21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81FF-EA07-5F45-B4FE-1C3466B7BFD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15066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DC5D6-BE3E-4247-BD9B-2EA8624F347D}" type="datetimeFigureOut">
              <a:rPr kumimoji="1" lang="zh-CN" altLang="en-US" smtClean="0"/>
              <a:t>17/5/21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81FF-EA07-5F45-B4FE-1C3466B7BFD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26560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DC5D6-BE3E-4247-BD9B-2EA8624F347D}" type="datetimeFigureOut">
              <a:rPr kumimoji="1" lang="zh-CN" altLang="en-US" smtClean="0"/>
              <a:t>17/5/21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81FF-EA07-5F45-B4FE-1C3466B7BFD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01555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01CEE-8054-4BFA-AC6E-FCCE7488A3DB}" type="datetimeFigureOut">
              <a:rPr lang="de-DE" altLang="zh-CN"/>
              <a:pPr>
                <a:defRPr/>
              </a:pPr>
              <a:t>17/5/21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D0464-6E69-444F-9C68-16108F3189D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67301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25494-2D7C-450A-A245-66DF45925A41}" type="datetimeFigureOut">
              <a:rPr lang="de-DE" altLang="zh-CN"/>
              <a:pPr>
                <a:defRPr/>
              </a:pPr>
              <a:t>17/5/21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2811C-2BF9-4B23-BBC1-1D2B7E7CFB6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169820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A7EF4-E823-4FC0-82CE-08D23EC24E44}" type="datetimeFigureOut">
              <a:rPr lang="de-DE" altLang="zh-CN"/>
              <a:pPr>
                <a:defRPr/>
              </a:pPr>
              <a:t>17/5/21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801F5-0A15-4E33-9F0B-067EFC03B48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877598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7DC57-20B1-4584-9EEF-7F2DE2026FAE}" type="datetimeFigureOut">
              <a:rPr lang="de-DE" altLang="zh-CN"/>
              <a:pPr>
                <a:defRPr/>
              </a:pPr>
              <a:t>17/5/21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B4EF4-F820-44AE-A127-1E52409ECCC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0933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C0B11-B8F2-46D3-B1ED-F0B311C23FC9}" type="datetimeFigureOut">
              <a:rPr lang="de-DE" altLang="zh-CN"/>
              <a:pPr>
                <a:defRPr/>
              </a:pPr>
              <a:t>17/5/21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30F4A-60D3-4C33-937A-D02D1B5DE02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894120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BF1B1-C6CC-4796-AF66-1269AF4670DB}" type="datetimeFigureOut">
              <a:rPr lang="de-DE" altLang="zh-CN"/>
              <a:pPr>
                <a:defRPr/>
              </a:pPr>
              <a:t>17/5/21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DB30D-648F-4C5F-8DF2-EF171C75266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264427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1B320-A459-411C-B969-034F7CFED433}" type="datetimeFigureOut">
              <a:rPr lang="de-DE" altLang="zh-CN"/>
              <a:pPr>
                <a:defRPr/>
              </a:pPr>
              <a:t>17/5/21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F4B80-4A97-4E64-B997-F057C0B9563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990734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6B407-CBC8-496F-ABFA-881B968D3D13}" type="datetimeFigureOut">
              <a:rPr lang="de-DE" altLang="zh-CN"/>
              <a:pPr>
                <a:defRPr/>
              </a:pPr>
              <a:t>17/5/21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31593-9458-4879-8E9F-DA7C6622613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03079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DC5D6-BE3E-4247-BD9B-2EA8624F347D}" type="datetimeFigureOut">
              <a:rPr kumimoji="1" lang="zh-CN" altLang="en-US" smtClean="0"/>
              <a:t>17/5/21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81FF-EA07-5F45-B4FE-1C3466B7BFD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674992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DC6E2-1A73-4ACA-8471-7E0DDD25F6D9}" type="datetimeFigureOut">
              <a:rPr lang="de-DE" altLang="zh-CN"/>
              <a:pPr>
                <a:defRPr/>
              </a:pPr>
              <a:t>17/5/21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06719-81E0-445F-B26F-6A9C311685F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679383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A3468-6CAB-40F9-8BEE-F5A2C99C5F82}" type="datetimeFigureOut">
              <a:rPr lang="de-DE" altLang="zh-CN"/>
              <a:pPr>
                <a:defRPr/>
              </a:pPr>
              <a:t>17/5/21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6B7F0-2645-442D-8724-8D1DF8906F2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286916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CDEFA-E93B-4D0E-AEC3-0A11E88CB968}" type="datetimeFigureOut">
              <a:rPr lang="de-DE" altLang="zh-CN"/>
              <a:pPr>
                <a:defRPr/>
              </a:pPr>
              <a:t>17/5/21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0107B-E12C-404B-856F-3FEF09BEA8F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370508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94B33C-3A58-4D47-9BC2-0D5269E914B3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0018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208D2-85FB-46D5-BA6B-C72C96A7A011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3358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4BF98-67EB-4849-8639-580A7B787E72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3066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CF089-CD9E-468D-A374-C705EA720107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5240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2CB0DA-6E1F-453B-97E1-A17AD4D0E7A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5600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86C73-F8D1-4F7A-94AF-62F960AE1BCB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7462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61CB2C-BA4D-47C4-BB33-42BD9099585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501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DC5D6-BE3E-4247-BD9B-2EA8624F347D}" type="datetimeFigureOut">
              <a:rPr kumimoji="1" lang="zh-CN" altLang="en-US" smtClean="0"/>
              <a:t>17/5/21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81FF-EA07-5F45-B4FE-1C3466B7BFD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6145012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A1259-AC7A-4D52-8952-5595889FDD1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7017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24C70-714E-41E9-9CC1-0BFAD959994C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4066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A1945-7B38-4FB8-A0F2-E6CBDD86C0B6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0545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038BF-F386-478F-A2BF-C28766D2C75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682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DC5D6-BE3E-4247-BD9B-2EA8624F347D}" type="datetimeFigureOut">
              <a:rPr kumimoji="1" lang="zh-CN" altLang="en-US" smtClean="0"/>
              <a:t>17/5/21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81FF-EA07-5F45-B4FE-1C3466B7BFD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81924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DC5D6-BE3E-4247-BD9B-2EA8624F347D}" type="datetimeFigureOut">
              <a:rPr kumimoji="1" lang="zh-CN" altLang="en-US" smtClean="0"/>
              <a:t>17/5/21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81FF-EA07-5F45-B4FE-1C3466B7BFD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18534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DC5D6-BE3E-4247-BD9B-2EA8624F347D}" type="datetimeFigureOut">
              <a:rPr kumimoji="1" lang="zh-CN" altLang="en-US" smtClean="0"/>
              <a:t>17/5/21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81FF-EA07-5F45-B4FE-1C3466B7BFD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08504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DC5D6-BE3E-4247-BD9B-2EA8624F347D}" type="datetimeFigureOut">
              <a:rPr kumimoji="1" lang="zh-CN" altLang="en-US" smtClean="0"/>
              <a:t>17/5/21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81FF-EA07-5F45-B4FE-1C3466B7BFD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26378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DC5D6-BE3E-4247-BD9B-2EA8624F347D}" type="datetimeFigureOut">
              <a:rPr kumimoji="1" lang="zh-CN" altLang="en-US" smtClean="0"/>
              <a:t>17/5/21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81FF-EA07-5F45-B4FE-1C3466B7BFD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98785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DC5D6-BE3E-4247-BD9B-2EA8624F347D}" type="datetimeFigureOut">
              <a:rPr kumimoji="1" lang="zh-CN" altLang="en-US" smtClean="0"/>
              <a:t>17/5/21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281FF-EA07-5F45-B4FE-1C3466B7BFD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65759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DC5D6-BE3E-4247-BD9B-2EA8624F347D}" type="datetimeFigureOut">
              <a:rPr kumimoji="1" lang="zh-CN" altLang="en-US" smtClean="0"/>
              <a:t>17/5/21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281FF-EA07-5F45-B4FE-1C3466B7BFD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01616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9C539A5F-609E-4FFB-90EB-027525921618}" type="datetimeFigureOut">
              <a:rPr lang="de-DE" altLang="zh-CN"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17/5/21</a:t>
            </a:fld>
            <a:endParaRPr lang="de-DE" altLang="zh-CN"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68B067F2-6B29-4E08-ADB3-C8DB9CA2ECBB}" type="slidenum">
              <a:rPr lang="de-DE" altLang="zh-CN"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DE" altLang="zh-CN">
              <a:latin typeface="Arial" charset="0"/>
              <a:ea typeface="SimSun" pitchFamily="2" charset="-122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984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213779E9-312B-4E6B-8ECF-8D536BE2A68B}" type="slidenum">
              <a:rPr lang="en-US" altLang="zh-CN">
                <a:solidFill>
                  <a:srgbClr val="000000"/>
                </a:solidFill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>
              <a:solidFill>
                <a:srgbClr val="000000"/>
              </a:solidFill>
              <a:latin typeface="Arial" charset="0"/>
              <a:ea typeface="SimSun" pitchFamily="2" charset="-122"/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latin typeface="Arial" pitchFamily="34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665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82692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>
                <a:latin typeface="SimHei" pitchFamily="2" charset="-122"/>
                <a:ea typeface="SimHei" pitchFamily="2" charset="-122"/>
              </a:rPr>
              <a:t>主日证道</a:t>
            </a:r>
            <a:endParaRPr lang="de-DE" altLang="zh-CN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3666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de-DE" altLang="zh-CN" sz="6600" smtClean="0">
              <a:latin typeface="SimHei" pitchFamily="2" charset="-122"/>
              <a:ea typeface="SimHei" pitchFamily="2" charset="-122"/>
            </a:endParaRPr>
          </a:p>
          <a:p>
            <a:pPr algn="ctr" eaLnBrk="1" hangingPunct="1"/>
            <a:r>
              <a:rPr lang="zh-CN" altLang="en-US" sz="6600" smtClean="0">
                <a:latin typeface="SimHei" pitchFamily="2" charset="-122"/>
                <a:ea typeface="SimHei" pitchFamily="2" charset="-122"/>
              </a:rPr>
              <a:t>爱里无惧怕</a:t>
            </a:r>
          </a:p>
          <a:p>
            <a:pPr algn="ctr" eaLnBrk="1" hangingPunct="1"/>
            <a:r>
              <a:rPr lang="zh-CN" altLang="de-DE" smtClean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en-US" smtClean="0">
                <a:latin typeface="SimHei" pitchFamily="2" charset="-122"/>
                <a:ea typeface="SimHei" pitchFamily="2" charset="-122"/>
              </a:rPr>
              <a:t>约一</a:t>
            </a:r>
            <a:r>
              <a:rPr lang="en-US" altLang="zh-CN" smtClean="0">
                <a:latin typeface="SimHei" pitchFamily="2" charset="-122"/>
                <a:ea typeface="SimHei" pitchFamily="2" charset="-122"/>
              </a:rPr>
              <a:t>4</a:t>
            </a:r>
            <a:r>
              <a:rPr lang="zh-CN" altLang="en-US" smtClean="0">
                <a:latin typeface="SimHei" pitchFamily="2" charset="-122"/>
                <a:ea typeface="SimHei" pitchFamily="2" charset="-122"/>
              </a:rPr>
              <a:t>：</a:t>
            </a:r>
            <a:r>
              <a:rPr lang="en-US" altLang="zh-CN" smtClean="0">
                <a:latin typeface="SimHei" pitchFamily="2" charset="-122"/>
                <a:ea typeface="SimHei" pitchFamily="2" charset="-122"/>
              </a:rPr>
              <a:t>13-21</a:t>
            </a:r>
            <a:r>
              <a:rPr lang="zh-CN" altLang="de-DE" smtClean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smtClean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38907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>
                <a:latin typeface="SimHei" pitchFamily="2" charset="-122"/>
                <a:ea typeface="SimHei" pitchFamily="2" charset="-122"/>
              </a:rPr>
              <a:t>爱里无惧怕</a:t>
            </a:r>
            <a:r>
              <a:rPr lang="zh-CN" altLang="de-DE" smtClean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en-US" smtClean="0">
                <a:latin typeface="SimHei" pitchFamily="2" charset="-122"/>
                <a:ea typeface="SimHei" pitchFamily="2" charset="-122"/>
              </a:rPr>
              <a:t>约一</a:t>
            </a:r>
            <a:r>
              <a:rPr lang="en-US" altLang="zh-CN" smtClean="0">
                <a:latin typeface="SimHei" pitchFamily="2" charset="-122"/>
                <a:ea typeface="SimHei" pitchFamily="2" charset="-122"/>
              </a:rPr>
              <a:t>4</a:t>
            </a:r>
            <a:r>
              <a:rPr lang="zh-CN" altLang="en-US" smtClean="0">
                <a:latin typeface="SimHei" pitchFamily="2" charset="-122"/>
                <a:ea typeface="SimHei" pitchFamily="2" charset="-122"/>
              </a:rPr>
              <a:t>：</a:t>
            </a:r>
            <a:r>
              <a:rPr lang="en-US" altLang="zh-CN" smtClean="0">
                <a:latin typeface="SimHei" pitchFamily="2" charset="-122"/>
                <a:ea typeface="SimHei" pitchFamily="2" charset="-122"/>
              </a:rPr>
              <a:t>13-21</a:t>
            </a:r>
            <a:r>
              <a:rPr lang="zh-CN" altLang="de-DE" smtClean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/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引言：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dirty="0">
                <a:latin typeface="SimHei" pitchFamily="2" charset="-122"/>
                <a:ea typeface="SimHei" pitchFamily="2" charset="-122"/>
              </a:rPr>
              <a:t>教会的肢体与事奉生活：出于爱的回应和付出 </a:t>
            </a:r>
            <a:r>
              <a:rPr lang="en-US" altLang="zh-CN" dirty="0">
                <a:latin typeface="SimHei" pitchFamily="2" charset="-122"/>
                <a:ea typeface="SimHei" pitchFamily="2" charset="-122"/>
              </a:rPr>
              <a:t>vs </a:t>
            </a:r>
            <a:r>
              <a:rPr lang="zh-CN" altLang="en-US" dirty="0">
                <a:latin typeface="SimHei" pitchFamily="2" charset="-122"/>
                <a:ea typeface="SimHei" pitchFamily="2" charset="-122"/>
              </a:rPr>
              <a:t>出于惧怕的被迫努力？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dirty="0">
                <a:latin typeface="SimHei" pitchFamily="2" charset="-122"/>
                <a:ea typeface="SimHei" pitchFamily="2" charset="-122"/>
              </a:rPr>
              <a:t>我们信仰的本质：我们想要的 </a:t>
            </a:r>
            <a:r>
              <a:rPr lang="en-US" altLang="zh-CN" dirty="0">
                <a:latin typeface="SimHei" pitchFamily="2" charset="-122"/>
                <a:ea typeface="SimHei" pitchFamily="2" charset="-122"/>
              </a:rPr>
              <a:t>vs </a:t>
            </a:r>
            <a:r>
              <a:rPr lang="zh-CN" altLang="en-US" dirty="0">
                <a:latin typeface="SimHei" pitchFamily="2" charset="-122"/>
                <a:ea typeface="SimHei" pitchFamily="2" charset="-122"/>
              </a:rPr>
              <a:t>神要给予我们的。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dirty="0">
                <a:latin typeface="SimHei" pitchFamily="2" charset="-122"/>
                <a:ea typeface="SimHei" pitchFamily="2" charset="-122"/>
              </a:rPr>
              <a:t>为什么我们无法在信仰中活出单纯的力量和喜乐？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dirty="0">
                <a:latin typeface="SimHei" pitchFamily="2" charset="-122"/>
                <a:ea typeface="SimHei" pitchFamily="2" charset="-122"/>
              </a:rPr>
              <a:t>什么是阻碍我们我们活出基督生命的屏障</a:t>
            </a:r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？</a:t>
            </a:r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 smtClean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94106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Tite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zh-CN" altLang="en-US" smtClean="0">
                <a:latin typeface="SimHei" pitchFamily="2" charset="-122"/>
                <a:ea typeface="SimHei" pitchFamily="2" charset="-122"/>
              </a:rPr>
              <a:t>爱里无惧怕</a:t>
            </a:r>
            <a:r>
              <a:rPr lang="zh-CN" altLang="de-DE" smtClean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en-US" smtClean="0">
                <a:latin typeface="SimHei" pitchFamily="2" charset="-122"/>
                <a:ea typeface="SimHei" pitchFamily="2" charset="-122"/>
              </a:rPr>
              <a:t>约一</a:t>
            </a:r>
            <a:r>
              <a:rPr lang="en-US" altLang="zh-CN" smtClean="0">
                <a:latin typeface="SimHei" pitchFamily="2" charset="-122"/>
                <a:ea typeface="SimHei" pitchFamily="2" charset="-122"/>
              </a:rPr>
              <a:t>4</a:t>
            </a:r>
            <a:r>
              <a:rPr lang="zh-CN" altLang="en-US" smtClean="0">
                <a:latin typeface="SimHei" pitchFamily="2" charset="-122"/>
                <a:ea typeface="SimHei" pitchFamily="2" charset="-122"/>
              </a:rPr>
              <a:t>：</a:t>
            </a:r>
            <a:r>
              <a:rPr lang="en-US" altLang="zh-CN" smtClean="0">
                <a:latin typeface="SimHei" pitchFamily="2" charset="-122"/>
                <a:ea typeface="SimHei" pitchFamily="2" charset="-122"/>
              </a:rPr>
              <a:t>13-21</a:t>
            </a:r>
            <a:r>
              <a:rPr lang="zh-CN" altLang="de-DE" smtClean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7762" name="Inhaltsplatzhalter 2"/>
          <p:cNvSpPr>
            <a:spLocks noGrp="1"/>
          </p:cNvSpPr>
          <p:nvPr>
            <p:ph idx="4294967295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/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经文理解与应用：</a:t>
            </a:r>
            <a:endParaRPr lang="en-US" altLang="zh-CN" dirty="0" smtClean="0">
              <a:latin typeface="SimHei" pitchFamily="2" charset="-122"/>
              <a:ea typeface="SimHei" pitchFamily="2" charset="-12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dirty="0">
                <a:latin typeface="SimHei" pitchFamily="2" charset="-122"/>
                <a:ea typeface="SimHei" pitchFamily="2" charset="-122"/>
              </a:rPr>
              <a:t>与神关系隔离的生命特征：不蒙神喜悦，害怕神的审判，又无法脱离神恩典的供应。企图用行为取悦神，换取祂的祝福</a:t>
            </a:r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。</a:t>
            </a:r>
            <a:endParaRPr lang="zh-CN" altLang="en-US" dirty="0">
              <a:latin typeface="SimHei" pitchFamily="2" charset="-122"/>
              <a:ea typeface="SimHei" pitchFamily="2" charset="-12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dirty="0">
                <a:latin typeface="SimHei" pitchFamily="2" charset="-122"/>
                <a:ea typeface="SimHei" pitchFamily="2" charset="-122"/>
              </a:rPr>
              <a:t>与神隔离的关系里生命没有内在的满足感，难以从根本上接纳自己，建立与他人真实相爱的关系</a:t>
            </a:r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。</a:t>
            </a:r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 smtClean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24411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Tite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zh-CN" altLang="en-US" smtClean="0">
                <a:latin typeface="SimHei" pitchFamily="2" charset="-122"/>
                <a:ea typeface="SimHei" pitchFamily="2" charset="-122"/>
              </a:rPr>
              <a:t>爱里无惧怕</a:t>
            </a:r>
            <a:r>
              <a:rPr lang="zh-CN" altLang="de-DE" smtClean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en-US" smtClean="0">
                <a:latin typeface="SimHei" pitchFamily="2" charset="-122"/>
                <a:ea typeface="SimHei" pitchFamily="2" charset="-122"/>
              </a:rPr>
              <a:t>约一</a:t>
            </a:r>
            <a:r>
              <a:rPr lang="en-US" altLang="zh-CN" smtClean="0">
                <a:latin typeface="SimHei" pitchFamily="2" charset="-122"/>
                <a:ea typeface="SimHei" pitchFamily="2" charset="-122"/>
              </a:rPr>
              <a:t>4</a:t>
            </a:r>
            <a:r>
              <a:rPr lang="zh-CN" altLang="en-US" smtClean="0">
                <a:latin typeface="SimHei" pitchFamily="2" charset="-122"/>
                <a:ea typeface="SimHei" pitchFamily="2" charset="-122"/>
              </a:rPr>
              <a:t>：</a:t>
            </a:r>
            <a:r>
              <a:rPr lang="en-US" altLang="zh-CN" smtClean="0">
                <a:latin typeface="SimHei" pitchFamily="2" charset="-122"/>
                <a:ea typeface="SimHei" pitchFamily="2" charset="-122"/>
              </a:rPr>
              <a:t>13-21</a:t>
            </a:r>
            <a:r>
              <a:rPr lang="zh-CN" altLang="de-DE" smtClean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7762" name="Inhaltsplatzhalter 2"/>
          <p:cNvSpPr>
            <a:spLocks noGrp="1"/>
          </p:cNvSpPr>
          <p:nvPr>
            <p:ph idx="4294967295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/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经文理解与应用：</a:t>
            </a:r>
            <a:endParaRPr lang="en-US" altLang="zh-CN" dirty="0" smtClean="0">
              <a:latin typeface="SimHei" pitchFamily="2" charset="-122"/>
              <a:ea typeface="SimHei" pitchFamily="2" charset="-12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与</a:t>
            </a:r>
            <a:r>
              <a:rPr lang="zh-CN" altLang="en-US" dirty="0">
                <a:latin typeface="SimHei" pitchFamily="2" charset="-122"/>
                <a:ea typeface="SimHei" pitchFamily="2" charset="-122"/>
              </a:rPr>
              <a:t>基督的关系是生命境况的转折：个人生命首先在基督的爱里经历救赎和更新，得以完全</a:t>
            </a:r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。</a:t>
            </a:r>
            <a:endParaRPr lang="en-US" altLang="zh-CN" dirty="0" smtClean="0">
              <a:latin typeface="SimHei" pitchFamily="2" charset="-122"/>
              <a:ea typeface="SimHei" pitchFamily="2" charset="-12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r>
              <a:rPr lang="zh-CN" altLang="en-US" dirty="0">
                <a:latin typeface="SimHei" pitchFamily="2" charset="-122"/>
                <a:ea typeface="SimHei" pitchFamily="2" charset="-122"/>
              </a:rPr>
              <a:t> </a:t>
            </a:r>
            <a:r>
              <a:rPr lang="en-US" altLang="zh-CN" dirty="0">
                <a:latin typeface="SimHei" pitchFamily="2" charset="-122"/>
                <a:ea typeface="SimHei" pitchFamily="2" charset="-122"/>
              </a:rPr>
              <a:t>--- </a:t>
            </a:r>
            <a:r>
              <a:rPr lang="zh-CN" altLang="en-US" dirty="0">
                <a:latin typeface="SimHei" pitchFamily="2" charset="-122"/>
                <a:ea typeface="SimHei" pitchFamily="2" charset="-122"/>
              </a:rPr>
              <a:t>经历在爱里的完全接纳：被基督的爱遮盖不义，成为神儿女。接纳自己的软弱、有限和独特 。</a:t>
            </a:r>
          </a:p>
          <a:p>
            <a:pPr marL="0" indent="0"/>
            <a:r>
              <a:rPr lang="zh-CN" altLang="en-US" dirty="0">
                <a:latin typeface="SimHei" pitchFamily="2" charset="-122"/>
                <a:ea typeface="SimHei" pitchFamily="2" charset="-122"/>
              </a:rPr>
              <a:t>   </a:t>
            </a:r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 smtClean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59955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77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Tite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zh-CN" altLang="en-US" smtClean="0">
                <a:latin typeface="SimHei" pitchFamily="2" charset="-122"/>
                <a:ea typeface="SimHei" pitchFamily="2" charset="-122"/>
              </a:rPr>
              <a:t>爱里无惧怕</a:t>
            </a:r>
            <a:r>
              <a:rPr lang="zh-CN" altLang="de-DE" smtClean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en-US" smtClean="0">
                <a:latin typeface="SimHei" pitchFamily="2" charset="-122"/>
                <a:ea typeface="SimHei" pitchFamily="2" charset="-122"/>
              </a:rPr>
              <a:t>约一</a:t>
            </a:r>
            <a:r>
              <a:rPr lang="en-US" altLang="zh-CN" smtClean="0">
                <a:latin typeface="SimHei" pitchFamily="2" charset="-122"/>
                <a:ea typeface="SimHei" pitchFamily="2" charset="-122"/>
              </a:rPr>
              <a:t>4</a:t>
            </a:r>
            <a:r>
              <a:rPr lang="zh-CN" altLang="en-US" smtClean="0">
                <a:latin typeface="SimHei" pitchFamily="2" charset="-122"/>
                <a:ea typeface="SimHei" pitchFamily="2" charset="-122"/>
              </a:rPr>
              <a:t>：</a:t>
            </a:r>
            <a:r>
              <a:rPr lang="en-US" altLang="zh-CN" smtClean="0">
                <a:latin typeface="SimHei" pitchFamily="2" charset="-122"/>
                <a:ea typeface="SimHei" pitchFamily="2" charset="-122"/>
              </a:rPr>
              <a:t>13-21</a:t>
            </a:r>
            <a:r>
              <a:rPr lang="zh-CN" altLang="de-DE" smtClean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7762" name="Inhaltsplatzhalter 2"/>
          <p:cNvSpPr>
            <a:spLocks noGrp="1"/>
          </p:cNvSpPr>
          <p:nvPr>
            <p:ph idx="4294967295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/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经文理解与应用：</a:t>
            </a:r>
            <a:endParaRPr lang="en-US" altLang="zh-CN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r>
              <a:rPr lang="en-US" altLang="zh-CN" dirty="0" smtClean="0">
                <a:latin typeface="SimHei" pitchFamily="2" charset="-122"/>
                <a:ea typeface="SimHei" pitchFamily="2" charset="-122"/>
              </a:rPr>
              <a:t> --- </a:t>
            </a:r>
            <a:r>
              <a:rPr lang="zh-CN" altLang="en-US" dirty="0">
                <a:latin typeface="SimHei" pitchFamily="2" charset="-122"/>
                <a:ea typeface="SimHei" pitchFamily="2" charset="-122"/>
              </a:rPr>
              <a:t>在基督的爱里自我接纳，以真理建立自己，成为美好的、蒙神喜悦的</a:t>
            </a:r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。</a:t>
            </a:r>
            <a:endParaRPr lang="en-US" altLang="zh-CN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zh-CN" altLang="en-US" dirty="0">
              <a:latin typeface="SimHei" pitchFamily="2" charset="-122"/>
              <a:ea typeface="SimHei" pitchFamily="2" charset="-122"/>
            </a:endParaRPr>
          </a:p>
          <a:p>
            <a:pPr marL="0" indent="0"/>
            <a:r>
              <a:rPr lang="en-US" altLang="zh-CN" dirty="0" smtClean="0">
                <a:latin typeface="SimHei" pitchFamily="2" charset="-122"/>
                <a:ea typeface="SimHei" pitchFamily="2" charset="-122"/>
              </a:rPr>
              <a:t> --- </a:t>
            </a:r>
            <a:r>
              <a:rPr lang="zh-CN" altLang="en-US" dirty="0">
                <a:latin typeface="SimHei" pitchFamily="2" charset="-122"/>
                <a:ea typeface="SimHei" pitchFamily="2" charset="-122"/>
              </a:rPr>
              <a:t>在基督里被爱建立：经历神的爱，认识爱理解爱，在爱里得饱足，才有能力将爱给出去，爱他人，接纳他人的软弱、不足。</a:t>
            </a:r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 smtClean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40067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Tite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zh-CN" altLang="en-US" smtClean="0">
                <a:latin typeface="SimHei" pitchFamily="2" charset="-122"/>
                <a:ea typeface="SimHei" pitchFamily="2" charset="-122"/>
              </a:rPr>
              <a:t>爱里无惧怕</a:t>
            </a:r>
            <a:r>
              <a:rPr lang="zh-CN" altLang="de-DE" smtClean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en-US" smtClean="0">
                <a:latin typeface="SimHei" pitchFamily="2" charset="-122"/>
                <a:ea typeface="SimHei" pitchFamily="2" charset="-122"/>
              </a:rPr>
              <a:t>约一</a:t>
            </a:r>
            <a:r>
              <a:rPr lang="en-US" altLang="zh-CN" smtClean="0">
                <a:latin typeface="SimHei" pitchFamily="2" charset="-122"/>
                <a:ea typeface="SimHei" pitchFamily="2" charset="-122"/>
              </a:rPr>
              <a:t>4</a:t>
            </a:r>
            <a:r>
              <a:rPr lang="zh-CN" altLang="en-US" smtClean="0">
                <a:latin typeface="SimHei" pitchFamily="2" charset="-122"/>
                <a:ea typeface="SimHei" pitchFamily="2" charset="-122"/>
              </a:rPr>
              <a:t>：</a:t>
            </a:r>
            <a:r>
              <a:rPr lang="en-US" altLang="zh-CN" smtClean="0">
                <a:latin typeface="SimHei" pitchFamily="2" charset="-122"/>
                <a:ea typeface="SimHei" pitchFamily="2" charset="-122"/>
              </a:rPr>
              <a:t>13-21</a:t>
            </a:r>
            <a:r>
              <a:rPr lang="zh-CN" altLang="de-DE" smtClean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7762" name="Inhaltsplatzhalter 2"/>
          <p:cNvSpPr>
            <a:spLocks noGrp="1"/>
          </p:cNvSpPr>
          <p:nvPr>
            <p:ph idx="4294967295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/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经文理解与应用：</a:t>
            </a:r>
            <a:endParaRPr lang="en-US" altLang="zh-CN" dirty="0" smtClean="0">
              <a:latin typeface="SimHei" pitchFamily="2" charset="-122"/>
              <a:ea typeface="SimHei" pitchFamily="2" charset="-122"/>
            </a:endParaRPr>
          </a:p>
          <a:p>
            <a:pPr marL="457200" indent="-457200" eaLnBrk="1">
              <a:buFont typeface="Arial" panose="020B0604020202020204" pitchFamily="34" charset="0"/>
              <a:buChar char="•"/>
            </a:pPr>
            <a:r>
              <a:rPr lang="zh-CN" altLang="en-US" dirty="0">
                <a:latin typeface="SimHei" pitchFamily="2" charset="-122"/>
                <a:ea typeface="SimHei" pitchFamily="2" charset="-122"/>
              </a:rPr>
              <a:t>神人关系的本质改变，与基督成为一体的生命关系。有爱和安全感的确据，内在生命根植在神的爱中，被更大、更丰盛的爱所滋养，成为祂的一部分 </a:t>
            </a:r>
            <a:r>
              <a:rPr lang="en-US" altLang="zh-CN" dirty="0">
                <a:latin typeface="SimHei" pitchFamily="2" charset="-122"/>
                <a:ea typeface="SimHei" pitchFamily="2" charset="-122"/>
              </a:rPr>
              <a:t>— </a:t>
            </a:r>
            <a:r>
              <a:rPr lang="zh-CN" altLang="en-US" dirty="0">
                <a:latin typeface="SimHei" pitchFamily="2" charset="-122"/>
                <a:ea typeface="SimHei" pitchFamily="2" charset="-122"/>
              </a:rPr>
              <a:t>肢体。</a:t>
            </a:r>
          </a:p>
          <a:p>
            <a:pPr marL="457200" indent="-457200" eaLnBrk="1">
              <a:buFont typeface="Arial" panose="020B0604020202020204" pitchFamily="34" charset="0"/>
              <a:buChar char="•"/>
            </a:pPr>
            <a:r>
              <a:rPr lang="zh-CN" altLang="en-US" dirty="0">
                <a:latin typeface="SimHei" pitchFamily="2" charset="-122"/>
                <a:ea typeface="SimHei" pitchFamily="2" charset="-122"/>
              </a:rPr>
              <a:t>与神在生命深处的信任与联合，个人在生命的本质上靠近基督，成为美好</a:t>
            </a:r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。</a:t>
            </a:r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 smtClean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15178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Tite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zh-CN" altLang="en-US" smtClean="0">
                <a:latin typeface="SimHei" pitchFamily="2" charset="-122"/>
                <a:ea typeface="SimHei" pitchFamily="2" charset="-122"/>
              </a:rPr>
              <a:t>爱里无惧怕</a:t>
            </a:r>
            <a:r>
              <a:rPr lang="zh-CN" altLang="de-DE" smtClean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en-US" smtClean="0">
                <a:latin typeface="SimHei" pitchFamily="2" charset="-122"/>
                <a:ea typeface="SimHei" pitchFamily="2" charset="-122"/>
              </a:rPr>
              <a:t>约一</a:t>
            </a:r>
            <a:r>
              <a:rPr lang="en-US" altLang="zh-CN" smtClean="0">
                <a:latin typeface="SimHei" pitchFamily="2" charset="-122"/>
                <a:ea typeface="SimHei" pitchFamily="2" charset="-122"/>
              </a:rPr>
              <a:t>4</a:t>
            </a:r>
            <a:r>
              <a:rPr lang="zh-CN" altLang="en-US" smtClean="0">
                <a:latin typeface="SimHei" pitchFamily="2" charset="-122"/>
                <a:ea typeface="SimHei" pitchFamily="2" charset="-122"/>
              </a:rPr>
              <a:t>：</a:t>
            </a:r>
            <a:r>
              <a:rPr lang="en-US" altLang="zh-CN" smtClean="0">
                <a:latin typeface="SimHei" pitchFamily="2" charset="-122"/>
                <a:ea typeface="SimHei" pitchFamily="2" charset="-122"/>
              </a:rPr>
              <a:t>13-21</a:t>
            </a:r>
            <a:r>
              <a:rPr lang="zh-CN" altLang="de-DE" smtClean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7762" name="Inhaltsplatzhalter 2"/>
          <p:cNvSpPr>
            <a:spLocks noGrp="1"/>
          </p:cNvSpPr>
          <p:nvPr>
            <p:ph idx="4294967295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/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经文理解与应用：</a:t>
            </a:r>
            <a:endParaRPr lang="en-US" altLang="zh-CN" dirty="0" smtClean="0">
              <a:latin typeface="SimHei" pitchFamily="2" charset="-122"/>
              <a:ea typeface="SimHei" pitchFamily="2" charset="-122"/>
            </a:endParaRPr>
          </a:p>
          <a:p>
            <a:pPr marL="457200" indent="-457200" eaLnBrk="1">
              <a:buFont typeface="Arial" panose="020B0604020202020204" pitchFamily="34" charset="0"/>
              <a:buChar char="•"/>
            </a:pPr>
            <a:r>
              <a:rPr lang="zh-CN" altLang="en-US" dirty="0">
                <a:latin typeface="SimHei" pitchFamily="2" charset="-122"/>
                <a:ea typeface="SimHei" pitchFamily="2" charset="-122"/>
              </a:rPr>
              <a:t>神的爱是完全的爱，完全的爱能驱逐恐惧犹如光明将黑暗驱逐出去</a:t>
            </a:r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。</a:t>
            </a:r>
            <a:endParaRPr lang="zh-CN" altLang="en-US" dirty="0">
              <a:latin typeface="SimHei" pitchFamily="2" charset="-122"/>
              <a:ea typeface="SimHei" pitchFamily="2" charset="-122"/>
            </a:endParaRPr>
          </a:p>
          <a:p>
            <a:pPr marL="457200" indent="-457200" eaLnBrk="1">
              <a:buFont typeface="Arial" panose="020B0604020202020204" pitchFamily="34" charset="0"/>
              <a:buChar char="•"/>
            </a:pPr>
            <a:r>
              <a:rPr lang="zh-CN" altLang="en-US" dirty="0">
                <a:latin typeface="SimHei" pitchFamily="2" charset="-122"/>
                <a:ea typeface="SimHei" pitchFamily="2" charset="-122"/>
              </a:rPr>
              <a:t>爱里无惧怕。蒙爱的儿女扎根在爱里，以爱为动力回应神，活出与神本质相一致的生命</a:t>
            </a:r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。</a:t>
            </a:r>
            <a:endParaRPr lang="zh-CN" altLang="en-US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30163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Tite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zh-CN" altLang="en-US" smtClean="0">
                <a:latin typeface="SimHei" pitchFamily="2" charset="-122"/>
                <a:ea typeface="SimHei" pitchFamily="2" charset="-122"/>
              </a:rPr>
              <a:t>爱里无惧怕</a:t>
            </a:r>
            <a:r>
              <a:rPr lang="zh-CN" altLang="de-DE" smtClean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en-US" smtClean="0">
                <a:latin typeface="SimHei" pitchFamily="2" charset="-122"/>
                <a:ea typeface="SimHei" pitchFamily="2" charset="-122"/>
              </a:rPr>
              <a:t>约一</a:t>
            </a:r>
            <a:r>
              <a:rPr lang="en-US" altLang="zh-CN" smtClean="0">
                <a:latin typeface="SimHei" pitchFamily="2" charset="-122"/>
                <a:ea typeface="SimHei" pitchFamily="2" charset="-122"/>
              </a:rPr>
              <a:t>4</a:t>
            </a:r>
            <a:r>
              <a:rPr lang="zh-CN" altLang="en-US" smtClean="0">
                <a:latin typeface="SimHei" pitchFamily="2" charset="-122"/>
                <a:ea typeface="SimHei" pitchFamily="2" charset="-122"/>
              </a:rPr>
              <a:t>：</a:t>
            </a:r>
            <a:r>
              <a:rPr lang="en-US" altLang="zh-CN" smtClean="0">
                <a:latin typeface="SimHei" pitchFamily="2" charset="-122"/>
                <a:ea typeface="SimHei" pitchFamily="2" charset="-122"/>
              </a:rPr>
              <a:t>13-21</a:t>
            </a:r>
            <a:r>
              <a:rPr lang="zh-CN" altLang="de-DE" smtClean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9810" name="Inhaltsplatzhalter 2"/>
          <p:cNvSpPr>
            <a:spLocks noGrp="1"/>
          </p:cNvSpPr>
          <p:nvPr>
            <p:ph idx="4294967295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/>
            <a:endParaRPr lang="en-US" altLang="zh-CN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总结：</a:t>
            </a:r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457200" eaLnBrk="1"/>
            <a:r>
              <a:rPr lang="zh-CN" altLang="en-US" dirty="0">
                <a:latin typeface="SimHei" pitchFamily="2" charset="-122"/>
                <a:ea typeface="SimHei" pitchFamily="2" charset="-122"/>
              </a:rPr>
              <a:t>基督徒彼此相爱的生活和服事都是建基于“在基督里”。在基督里的生命是与神和好、与神连结联合的生命，是得完全的生命。在爱里胜过罪与审判，没有惧怕和不安，也活出爱的生命和力量。</a:t>
            </a:r>
          </a:p>
          <a:p>
            <a:pPr marL="0" indent="0"/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zh-CN" altLang="de-DE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 smtClean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74212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704</Words>
  <Application>Microsoft Macintosh PowerPoint</Application>
  <PresentationFormat>全屏显示(4:3)</PresentationFormat>
  <Paragraphs>83</Paragraphs>
  <Slides>9</Slides>
  <Notes>8</Notes>
  <HiddenSlides>0</HiddenSlides>
  <MMClips>0</MMClips>
  <ScaleCrop>false</ScaleCrop>
  <HeadingPairs>
    <vt:vector size="4" baseType="variant">
      <vt:variant>
        <vt:lpstr>主题</vt:lpstr>
      </vt:variant>
      <vt:variant>
        <vt:i4>3</vt:i4>
      </vt:variant>
      <vt:variant>
        <vt:lpstr>幻灯片标题</vt:lpstr>
      </vt:variant>
      <vt:variant>
        <vt:i4>9</vt:i4>
      </vt:variant>
    </vt:vector>
  </HeadingPairs>
  <TitlesOfParts>
    <vt:vector size="12" baseType="lpstr">
      <vt:lpstr>Office 主题</vt:lpstr>
      <vt:lpstr>Benutzerdefiniertes Design</vt:lpstr>
      <vt:lpstr>默认设计模板</vt:lpstr>
      <vt:lpstr>PowerPoint 演示文稿</vt:lpstr>
      <vt:lpstr>主日证道</vt:lpstr>
      <vt:lpstr>爱里无惧怕（约一4：13-21）</vt:lpstr>
      <vt:lpstr>爱里无惧怕（约一4：13-21）</vt:lpstr>
      <vt:lpstr>爱里无惧怕（约一4：13-21）</vt:lpstr>
      <vt:lpstr>爱里无惧怕（约一4：13-21）</vt:lpstr>
      <vt:lpstr>爱里无惧怕（约一4：13-21）</vt:lpstr>
      <vt:lpstr>爱里无惧怕（约一4：13-21）</vt:lpstr>
      <vt:lpstr>爱里无惧怕（约一4：13-21）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Zhuyun Deng</dc:creator>
  <cp:lastModifiedBy>Zhuyun Deng</cp:lastModifiedBy>
  <cp:revision>1</cp:revision>
  <dcterms:created xsi:type="dcterms:W3CDTF">2017-05-21T12:46:05Z</dcterms:created>
  <dcterms:modified xsi:type="dcterms:W3CDTF">2017-05-21T12:46:47Z</dcterms:modified>
</cp:coreProperties>
</file>