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4DDA1-6C34-F64D-9424-6D7A0522169E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5349B-893E-8544-96F2-D051D100B6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384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35A1C8-71D6-428B-9CAF-CF90F2539A23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 txBox="1">
            <a:spLocks noGrp="1"/>
          </p:cNvSpPr>
          <p:nvPr/>
        </p:nvSpPr>
        <p:spPr bwMode="auto">
          <a:xfrm>
            <a:off x="3885199" y="8686148"/>
            <a:ext cx="2971219" cy="45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557" tIns="43279" rIns="86557" bIns="43279" anchor="b"/>
          <a:lstStyle/>
          <a:p>
            <a:pPr algn="r" defTabSz="865571" fontAlgn="base">
              <a:spcBef>
                <a:spcPct val="0"/>
              </a:spcBef>
              <a:spcAft>
                <a:spcPct val="0"/>
              </a:spcAft>
            </a:pPr>
            <a:fld id="{384E3236-A369-4A1E-A691-C9FF0C767B17}" type="slidenum">
              <a:rPr lang="zh-CN" altLang="en-US" sz="110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algn="r" defTabSz="865571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 sz="11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 txBox="1">
            <a:spLocks noGrp="1"/>
          </p:cNvSpPr>
          <p:nvPr/>
        </p:nvSpPr>
        <p:spPr bwMode="auto">
          <a:xfrm>
            <a:off x="3885199" y="8686148"/>
            <a:ext cx="2971219" cy="45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557" tIns="43279" rIns="86557" bIns="43279" anchor="b"/>
          <a:lstStyle/>
          <a:p>
            <a:pPr algn="r" defTabSz="865571" fontAlgn="base">
              <a:spcBef>
                <a:spcPct val="0"/>
              </a:spcBef>
              <a:spcAft>
                <a:spcPct val="0"/>
              </a:spcAft>
            </a:pPr>
            <a:fld id="{384E3236-A369-4A1E-A691-C9FF0C767B17}" type="slidenum">
              <a:rPr lang="zh-CN" altLang="en-US" sz="110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algn="r" defTabSz="865571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 sz="11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0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 txBox="1">
            <a:spLocks noGrp="1"/>
          </p:cNvSpPr>
          <p:nvPr/>
        </p:nvSpPr>
        <p:spPr bwMode="auto">
          <a:xfrm>
            <a:off x="3885199" y="8686148"/>
            <a:ext cx="2971219" cy="45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557" tIns="43279" rIns="86557" bIns="43279" anchor="b"/>
          <a:lstStyle/>
          <a:p>
            <a:pPr algn="r" defTabSz="865571" fontAlgn="base">
              <a:spcBef>
                <a:spcPct val="0"/>
              </a:spcBef>
              <a:spcAft>
                <a:spcPct val="0"/>
              </a:spcAft>
            </a:pPr>
            <a:fld id="{384E3236-A369-4A1E-A691-C9FF0C767B17}" type="slidenum">
              <a:rPr lang="zh-CN" altLang="en-US" sz="110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algn="r" defTabSz="865571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 sz="11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10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 txBox="1">
            <a:spLocks noGrp="1"/>
          </p:cNvSpPr>
          <p:nvPr/>
        </p:nvSpPr>
        <p:spPr bwMode="auto">
          <a:xfrm>
            <a:off x="3885199" y="8686148"/>
            <a:ext cx="2971219" cy="45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557" tIns="43279" rIns="86557" bIns="43279" anchor="b"/>
          <a:lstStyle/>
          <a:p>
            <a:pPr algn="r" defTabSz="865571" fontAlgn="base">
              <a:spcBef>
                <a:spcPct val="0"/>
              </a:spcBef>
              <a:spcAft>
                <a:spcPct val="0"/>
              </a:spcAft>
            </a:pPr>
            <a:fld id="{384E3236-A369-4A1E-A691-C9FF0C767B17}" type="slidenum">
              <a:rPr lang="zh-CN" altLang="en-US" sz="110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algn="r" defTabSz="865571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 sz="11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33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 txBox="1">
            <a:spLocks noGrp="1"/>
          </p:cNvSpPr>
          <p:nvPr/>
        </p:nvSpPr>
        <p:spPr bwMode="auto">
          <a:xfrm>
            <a:off x="3885199" y="8686148"/>
            <a:ext cx="2971219" cy="45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557" tIns="43279" rIns="86557" bIns="43279" anchor="b"/>
          <a:lstStyle/>
          <a:p>
            <a:pPr algn="r" defTabSz="865571" fontAlgn="base">
              <a:spcBef>
                <a:spcPct val="0"/>
              </a:spcBef>
              <a:spcAft>
                <a:spcPct val="0"/>
              </a:spcAft>
            </a:pPr>
            <a:fld id="{384E3236-A369-4A1E-A691-C9FF0C767B17}" type="slidenum">
              <a:rPr lang="zh-CN" altLang="en-US" sz="110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algn="r" defTabSz="865571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 sz="11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1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0835" name="灯片编号占位符 3"/>
          <p:cNvSpPr txBox="1">
            <a:spLocks noGrp="1"/>
          </p:cNvSpPr>
          <p:nvPr/>
        </p:nvSpPr>
        <p:spPr bwMode="auto">
          <a:xfrm>
            <a:off x="3885199" y="8686148"/>
            <a:ext cx="2971219" cy="45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557" tIns="43279" rIns="86557" bIns="43279" anchor="b"/>
          <a:lstStyle/>
          <a:p>
            <a:pPr algn="r"/>
            <a:fld id="{12A09302-6E88-49C9-A24A-A2EF8CA78D21}" type="slidenum">
              <a:rPr lang="zh-CN" altLang="en-US" sz="1100"/>
              <a:pPr algn="r"/>
              <a:t>9</a:t>
            </a:fld>
            <a:endParaRPr lang="en-US" altLang="zh-CN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506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656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155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1CEE-8054-4BFA-AC6E-FCCE7488A3DB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0464-6E69-444F-9C68-16108F3189D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730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1698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7EF4-E823-4FC0-82CE-08D23EC24E44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01F5-0A15-4E33-9F0B-067EFC03B4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7759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DC57-20B1-4584-9EEF-7F2DE2026FAE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4EF4-F820-44AE-A127-1E52409ECCC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0933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C0B11-B8F2-46D3-B1ED-F0B311C23FC9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0F4A-60D3-4C33-937A-D02D1B5DE02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9412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F1B1-C6CC-4796-AF66-1269AF4670DB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B30D-648F-4C5F-8DF2-EF171C7526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6442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1B320-A459-411C-B969-034F7CFED433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B80-4A97-4E64-B997-F057C0B956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99073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B407-CBC8-496F-ABFA-881B968D3D13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1593-9458-4879-8E9F-DA7C6622613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30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7499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C6E2-1A73-4ACA-8471-7E0DDD25F6D9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719-81E0-445F-B26F-6A9C311685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7938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3468-6CAB-40F9-8BEE-F5A2C99C5F82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B7F0-2645-442D-8724-8D1DF8906F2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8691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DEFA-E93B-4D0E-AEC3-0A11E88CB968}" type="datetimeFigureOut">
              <a:rPr lang="de-DE" altLang="zh-CN"/>
              <a:pPr>
                <a:defRPr/>
              </a:pPr>
              <a:t>17/5/21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0107B-E12C-404B-856F-3FEF09BEA8F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7050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B33C-3A58-4D47-9BC2-0D5269E914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01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208D2-85FB-46D5-BA6B-C72C96A7A01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358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BF98-67EB-4849-8639-580A7B787E7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06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CF089-CD9E-468D-A374-C705EA72010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24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B0DA-6E1F-453B-97E1-A17AD4D0E7A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60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86C73-F8D1-4F7A-94AF-62F960AE1B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46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CB2C-BA4D-47C4-BB33-42BD9099585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0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14501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A1259-AC7A-4D52-8952-5595889FDD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017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24C70-714E-41E9-9CC1-0BFAD959994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06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A1945-7B38-4FB8-A0F2-E6CBDD86C0B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54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38BF-F386-478F-A2BF-C28766D2C75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8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8192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1853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850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637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9878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575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C5D6-BE3E-4247-BD9B-2EA8624F347D}" type="datetimeFigureOut">
              <a:rPr kumimoji="1" lang="zh-CN" altLang="en-US" smtClean="0"/>
              <a:t>17/5/21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81FF-EA07-5F45-B4FE-1C3466B7BF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161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17/5/21</a:t>
            </a:fld>
            <a:endParaRPr lang="de-DE" altLang="zh-CN"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98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13779E9-312B-4E6B-8ECF-8D536BE2A68B}" type="slidenum">
              <a:rPr lang="en-US" altLang="zh-CN">
                <a:solidFill>
                  <a:srgbClr val="000000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6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269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smtClean="0">
                <a:latin typeface="SimHei" pitchFamily="2" charset="-122"/>
                <a:ea typeface="SimHei" pitchFamily="2" charset="-122"/>
              </a:rPr>
              <a:t>爱里无惧怕</a:t>
            </a:r>
          </a:p>
          <a:p>
            <a:pPr algn="ctr"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890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爱里无惧怕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教会的肢体与事奉生活：出于爱的回应和付出 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vs 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出于惧怕的被迫努力？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我们信仰的本质：我们想要的 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vs 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神要给予我们的。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为什么我们无法在信仰中活出单纯的力量和喜乐？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什么是阻碍我们我们活出基督生命的屏障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？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410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爱里无惧怕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与神关系隔离的生命特征：不蒙神喜悦，害怕神的审判，又无法脱离神恩典的供应。企图用行为取悦神，换取祂的祝福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与神隔离的关系里生命没有内在的满足感，难以从根本上接纳自己，建立与他人真实相爱的关系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441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爱里无惧怕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与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基督的关系是生命境况的转折：个人生命首先在基督的爱里经历救赎和更新，得以完全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。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--- 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经历在爱里的完全接纳：被基督的爱遮盖不义，成为神儿女。接纳自己的软弱、有限和独特 。</a:t>
            </a:r>
          </a:p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   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995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爱里无惧怕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 --- 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在基督的爱里自我接纳，以真理建立自己，成为美好的、蒙神喜悦的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。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en-US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 --- 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在基督里被爱建立：经历神的爱，认识爱理解爱，在爱里得饱足，才有能力将爱给出去，爱他人，接纳他人的软弱、不足。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006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爱里无惧怕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神人关系的本质改变，与基督成为一体的生命关系。有爱和安全感的确据，内在生命根植在神的爱中，被更大、更丰盛的爱所滋养，成为祂的一部分 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— 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肢体。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与神在生命深处的信任与联合，个人在生命的本质上靠近基督，成为美好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517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爱里无惧怕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神的爱是完全的爱，完全的爱能驱逐恐惧犹如光明将黑暗驱逐出去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爱里无惧怕。蒙爱的儿女扎根在爱里，以爱为动力回应神，活出与神本质相一致的生命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016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爱里无惧怕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约一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13-21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9810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457200" eaLnBrk="1"/>
            <a:r>
              <a:rPr lang="zh-CN" altLang="en-US" dirty="0">
                <a:latin typeface="SimHei" pitchFamily="2" charset="-122"/>
                <a:ea typeface="SimHei" pitchFamily="2" charset="-122"/>
              </a:rPr>
              <a:t>基督徒彼此相爱的生活和服事都是建基于“在基督里”。在基督里的生命是与神和好、与神连结联合的生命，是得完全的生命。在爱里胜过罪与审判，没有惧怕和不安，也活出爱的生命和力量。</a:t>
            </a: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421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Macintosh PowerPoint</Application>
  <PresentationFormat>全屏显示(4:3)</PresentationFormat>
  <Paragraphs>83</Paragraphs>
  <Slides>9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Office 主题</vt:lpstr>
      <vt:lpstr>Benutzerdefiniertes Design</vt:lpstr>
      <vt:lpstr>默认设计模板</vt:lpstr>
      <vt:lpstr>PowerPoint 演示文稿</vt:lpstr>
      <vt:lpstr>主日证道</vt:lpstr>
      <vt:lpstr>爱里无惧怕（约一4：13-21）</vt:lpstr>
      <vt:lpstr>爱里无惧怕（约一4：13-21）</vt:lpstr>
      <vt:lpstr>爱里无惧怕（约一4：13-21）</vt:lpstr>
      <vt:lpstr>爱里无惧怕（约一4：13-21）</vt:lpstr>
      <vt:lpstr>爱里无惧怕（约一4：13-21）</vt:lpstr>
      <vt:lpstr>爱里无惧怕（约一4：13-21）</vt:lpstr>
      <vt:lpstr>爱里无惧怕（约一4：13-21）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Zhuyun Deng</dc:creator>
  <cp:lastModifiedBy>Zhuyun Deng</cp:lastModifiedBy>
  <cp:revision>1</cp:revision>
  <dcterms:created xsi:type="dcterms:W3CDTF">2017-05-21T12:46:05Z</dcterms:created>
  <dcterms:modified xsi:type="dcterms:W3CDTF">2017-05-21T12:46:47Z</dcterms:modified>
</cp:coreProperties>
</file>