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A53A4-2CE4-5E45-BA54-6777729EFC24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FA45A-F712-B940-85A0-5A6B4FAB0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172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证道题目可以在当月月报上找到。</a:t>
            </a:r>
            <a:endParaRPr lang="en-US" altLang="zh-CN"/>
          </a:p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正文字体</a:t>
            </a:r>
            <a:r>
              <a:rPr lang="en-US" altLang="zh-CN"/>
              <a:t>66</a:t>
            </a:r>
            <a:r>
              <a:rPr lang="zh-CN" altLang="en-US"/>
              <a:t>。</a:t>
            </a:r>
          </a:p>
          <a:p>
            <a:pPr marL="216393" indent="-216393">
              <a:spcBef>
                <a:spcPct val="0"/>
              </a:spcBef>
            </a:pPr>
            <a:endParaRPr lang="zh-CN" altLang="en-US"/>
          </a:p>
        </p:txBody>
      </p:sp>
      <p:sp>
        <p:nvSpPr>
          <p:cNvPr id="1146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90B34A-2A7F-4987-9D90-0684B54BA2E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4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讲道内容可在周五晚上或周六早上从同工处获得（韩宝蕾姊妹）。</a:t>
            </a:r>
            <a:endParaRPr lang="en-US" altLang="zh-CN"/>
          </a:p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请尽量在周六</a:t>
            </a:r>
            <a:r>
              <a:rPr lang="en-US" altLang="zh-CN"/>
              <a:t>14</a:t>
            </a:r>
            <a:r>
              <a:rPr lang="zh-CN" altLang="en-US"/>
              <a:t>点之前将讲道内容更新。</a:t>
            </a:r>
            <a:endParaRPr lang="en-US" altLang="zh-CN"/>
          </a:p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牧师提供的讲道大纲是繁体字的，请尽量转换成简体字。推荐网站：</a:t>
            </a:r>
            <a:r>
              <a:rPr lang="de-DE" altLang="zh-CN"/>
              <a:t>http://www.hao123.com/haoserver/jianfanzh.htm</a:t>
            </a:r>
          </a:p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正文内容是由牧师逐项播放的，请为每项内容加入动画。</a:t>
            </a:r>
            <a:endParaRPr lang="en-US" altLang="zh-CN"/>
          </a:p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请保持正文对齐，字体</a:t>
            </a:r>
            <a:r>
              <a:rPr lang="en-US" altLang="zh-CN"/>
              <a:t>34</a:t>
            </a:r>
            <a:r>
              <a:rPr lang="zh-CN" altLang="en-US"/>
              <a:t>。</a:t>
            </a:r>
            <a:endParaRPr lang="de-DE" altLang="zh-CN"/>
          </a:p>
        </p:txBody>
      </p:sp>
      <p:sp>
        <p:nvSpPr>
          <p:cNvPr id="1167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86D153-5561-4324-BF67-581719B673F1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3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讲道内容可在周五晚上或周六早上从同工处获得（韩宝蕾姊妹）。</a:t>
            </a:r>
            <a:endParaRPr lang="en-US" altLang="zh-CN"/>
          </a:p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请尽量在周六</a:t>
            </a:r>
            <a:r>
              <a:rPr lang="en-US" altLang="zh-CN"/>
              <a:t>14</a:t>
            </a:r>
            <a:r>
              <a:rPr lang="zh-CN" altLang="en-US"/>
              <a:t>点之前将讲道内容更新。</a:t>
            </a:r>
            <a:endParaRPr lang="en-US" altLang="zh-CN"/>
          </a:p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牧师提供的讲道大纲是繁体字的，请尽量转换成简体字。推荐网站：</a:t>
            </a:r>
            <a:r>
              <a:rPr lang="de-DE" altLang="zh-CN"/>
              <a:t>http://www.hao123.com/haoserver/jianfanzh.htm</a:t>
            </a:r>
          </a:p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正文内容是由牧师逐项播放的，请为每项内容加入动画。</a:t>
            </a:r>
            <a:endParaRPr lang="en-US" altLang="zh-CN"/>
          </a:p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请保持正文对齐，字体</a:t>
            </a:r>
            <a:r>
              <a:rPr lang="en-US" altLang="zh-CN"/>
              <a:t>34</a:t>
            </a:r>
            <a:r>
              <a:rPr lang="zh-CN" altLang="en-US"/>
              <a:t>。</a:t>
            </a:r>
            <a:endParaRPr lang="de-DE" altLang="zh-CN"/>
          </a:p>
        </p:txBody>
      </p:sp>
      <p:sp>
        <p:nvSpPr>
          <p:cNvPr id="1187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0EAAEB-9A80-43B9-878C-FB5B28EFF80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5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16393" indent="-216393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请保持正文对齐，字体</a:t>
            </a:r>
            <a:r>
              <a:rPr lang="en-US" altLang="zh-CN"/>
              <a:t>34</a:t>
            </a:r>
            <a:r>
              <a:rPr lang="zh-CN" altLang="en-US"/>
              <a:t>。</a:t>
            </a:r>
            <a:endParaRPr lang="de-DE" altLang="zh-CN"/>
          </a:p>
        </p:txBody>
      </p:sp>
      <p:sp>
        <p:nvSpPr>
          <p:cNvPr id="1208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A6B04-B8C2-4B5C-9204-268D6E7665A5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4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300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119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761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7906-5B2B-4C7A-9B0D-1C2110A9EFFE}" type="datetimeFigureOut">
              <a:rPr lang="de-DE" altLang="zh-CN"/>
              <a:pPr>
                <a:defRPr/>
              </a:pPr>
              <a:t>17/5/21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2859-8C19-485B-B708-73A7430D833F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4627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F8709-7FCC-40B4-8D85-89BC4B43A7E4}" type="datetimeFigureOut">
              <a:rPr lang="de-DE" altLang="zh-CN"/>
              <a:pPr>
                <a:defRPr/>
              </a:pPr>
              <a:t>17/5/21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F958-35D8-4441-9A92-3350D2F29CA7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8812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E443-71F5-4F52-BD69-D578FD75E0B2}" type="datetimeFigureOut">
              <a:rPr lang="de-DE" altLang="zh-CN"/>
              <a:pPr>
                <a:defRPr/>
              </a:pPr>
              <a:t>17/5/21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FE68-415C-4ADA-A601-E07C4551AF1E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85826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468D-B0D9-4795-9FA6-594927CB3189}" type="datetimeFigureOut">
              <a:rPr lang="de-DE" altLang="zh-CN"/>
              <a:pPr>
                <a:defRPr/>
              </a:pPr>
              <a:t>17/5/21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3360-4C79-40F5-B87E-A61E47F9B0A4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67976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07F1-8B80-4FB2-963F-46501B0C9B73}" type="datetimeFigureOut">
              <a:rPr lang="de-DE" altLang="zh-CN"/>
              <a:pPr>
                <a:defRPr/>
              </a:pPr>
              <a:t>17/5/21</a:t>
            </a:fld>
            <a:endParaRPr lang="de-DE" altLang="zh-CN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7C46-DB92-4231-BBE6-F15A68D64E28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78555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26C1-6BA0-4AF7-8BCA-8BBF148F0CEF}" type="datetimeFigureOut">
              <a:rPr lang="de-DE" altLang="zh-CN"/>
              <a:pPr>
                <a:defRPr/>
              </a:pPr>
              <a:t>17/5/21</a:t>
            </a:fld>
            <a:endParaRPr lang="de-DE" altLang="zh-CN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410D-3B03-4075-8FFB-165336190FB6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48467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49F1-8A03-443F-8E6F-EEDEB0B1FBE2}" type="datetimeFigureOut">
              <a:rPr lang="de-DE" altLang="zh-CN"/>
              <a:pPr>
                <a:defRPr/>
              </a:pPr>
              <a:t>17/5/21</a:t>
            </a:fld>
            <a:endParaRPr lang="de-DE" altLang="zh-CN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E21C-42B5-42EB-BA9F-ACC0611F9986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953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1230-C5D9-4FFB-9C52-5E4E6D0700F9}" type="datetimeFigureOut">
              <a:rPr lang="de-DE" altLang="zh-CN"/>
              <a:pPr>
                <a:defRPr/>
              </a:pPr>
              <a:t>17/5/21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0814-C176-481A-81E0-5BC676B406A8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2658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7189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E77BC-F27A-4C3B-8774-2A4499E11D2F}" type="datetimeFigureOut">
              <a:rPr lang="de-DE" altLang="zh-CN"/>
              <a:pPr>
                <a:defRPr/>
              </a:pPr>
              <a:t>17/5/21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F5D0-CB73-4AF9-8669-892721D1230A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57402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360A-F3B3-4DD1-AEBB-A5E2958C886B}" type="datetimeFigureOut">
              <a:rPr lang="de-DE" altLang="zh-CN"/>
              <a:pPr>
                <a:defRPr/>
              </a:pPr>
              <a:t>17/5/21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3106-F03D-4188-A828-AD38F73530C4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55438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3297-DA24-4430-AAA4-9A179E280607}" type="datetimeFigureOut">
              <a:rPr lang="de-DE" altLang="zh-CN"/>
              <a:pPr>
                <a:defRPr/>
              </a:pPr>
              <a:t>17/5/21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CA71-1E32-4ED0-A1D0-2B58309C990C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41925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1EF6E-44BD-41D0-9167-D5952F2122D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51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CD15F-25A9-45FD-8D1F-CBCCC7A33E6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39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8DBB-90CF-4E5F-AEED-C2A28126A45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97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719BB-77F9-4758-84B4-A15C1ED96A9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96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0ACC-73AE-49CB-A04C-1DC348CCB6C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26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BE7AE-0653-40CF-B68A-44E75E42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26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23391-2175-4C46-BBB3-49A9DFF6F2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8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7291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6C1F-2798-439F-AB36-4CBF8C03B74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36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E1E4-84C6-4ECE-8E6F-FDF4F776E3A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32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131A-D35E-483E-8487-7C0E3CCCE4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99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3CD4-DBE1-4D11-B7E2-6CD55A5D459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3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176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132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885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600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49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724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DA89C-82E1-E74A-B58B-686E9D16D12A}" type="datetimeFigureOut">
              <a:rPr kumimoji="1" lang="zh-CN" altLang="en-US" smtClean="0"/>
              <a:t>17/5/21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744B-51F9-4247-847F-EE4A9F63EC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032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platzhalter 1"/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3FACFC1-C3E5-40D9-8AB5-62445C32BC07}" type="datetimeFigureOut">
              <a:rPr lang="de-DE" altLang="zh-CN"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17/5/21</a:t>
            </a:fld>
            <a:endParaRPr lang="de-DE" altLang="zh-CN"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046BCB6-2734-4EE0-889D-203E336355DE}" type="slidenum">
              <a:rPr lang="de-DE" altLang="zh-CN"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zh-CN"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13319" name="Picture 4" descr="mgj_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272338" y="0"/>
            <a:ext cx="18716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6624638" cy="0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  <a:ex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4400">
              <a:ln>
                <a:solidFill>
                  <a:srgbClr val="92D050"/>
                </a:solidFill>
              </a:ln>
              <a:solidFill>
                <a:prstClr val="black"/>
              </a:solidFill>
              <a:latin typeface="Arial" pitchFamily="34" charset="0"/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0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2B2288-AE1F-4138-8752-54279639D2F3}" type="slidenum">
              <a:rPr lang="en-US" altLang="zh-CN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2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defRPr kumimoji="1" sz="3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SimSun" pitchFamily="2" charset="-122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SimSun" pitchFamily="2" charset="-122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SimSun" pitchFamily="2" charset="-122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SimSun" pitchFamily="2" charset="-122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755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de-DE">
                <a:latin typeface="SimHei" pitchFamily="2" charset="-122"/>
                <a:ea typeface="SimHei" pitchFamily="2" charset="-122"/>
              </a:rPr>
              <a:t>主日证道</a:t>
            </a:r>
            <a:endParaRPr lang="de-DE" altLang="zh-CN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13666" name="Inhaltsplatzhalter 2"/>
          <p:cNvSpPr>
            <a:spLocks noGrp="1"/>
          </p:cNvSpPr>
          <p:nvPr>
            <p:ph idx="1"/>
          </p:nvPr>
        </p:nvSpPr>
        <p:spPr>
          <a:xfrm>
            <a:off x="609600" y="2057400"/>
            <a:ext cx="7010400" cy="4351338"/>
          </a:xfrm>
        </p:spPr>
        <p:txBody>
          <a:bodyPr/>
          <a:lstStyle/>
          <a:p>
            <a:pPr algn="ctr" eaLnBrk="1" hangingPunct="1"/>
            <a:endParaRPr lang="de-DE" altLang="zh-CN" sz="6600" dirty="0">
              <a:latin typeface="SimHei" pitchFamily="2" charset="-122"/>
              <a:ea typeface="SimHei" pitchFamily="2" charset="-122"/>
            </a:endParaRPr>
          </a:p>
          <a:p>
            <a:pPr algn="ctr" eaLnBrk="1" hangingPunct="1"/>
            <a:r>
              <a:rPr lang="zh-CN" altLang="de-DE" sz="6600" dirty="0">
                <a:latin typeface="SimHei" pitchFamily="2" charset="-122"/>
                <a:ea typeface="SimHei" pitchFamily="2" charset="-122"/>
              </a:rPr>
              <a:t>耶稣受洗</a:t>
            </a:r>
          </a:p>
        </p:txBody>
      </p:sp>
    </p:spTree>
    <p:extLst>
      <p:ext uri="{BB962C8B-B14F-4D97-AF65-F5344CB8AC3E}">
        <p14:creationId xmlns:p14="http://schemas.microsoft.com/office/powerpoint/2010/main" val="10433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>
                <a:latin typeface="SimHei" pitchFamily="2" charset="-122"/>
                <a:ea typeface="SimHei" pitchFamily="2" charset="-122"/>
              </a:rPr>
              <a:t> 耶穌受洗（太</a:t>
            </a:r>
            <a:r>
              <a:rPr lang="en-US" altLang="zh-CN" dirty="0">
                <a:latin typeface="SimHei" pitchFamily="2" charset="-122"/>
                <a:ea typeface="SimHei" pitchFamily="2" charset="-122"/>
              </a:rPr>
              <a:t>3: 13-17</a:t>
            </a:r>
            <a:r>
              <a:rPr lang="zh-CN" altLang="de-DE" dirty="0">
                <a:latin typeface="SimHei" pitchFamily="2" charset="-122"/>
                <a:ea typeface="SimHei" pitchFamily="2" charset="-122"/>
              </a:rPr>
              <a:t>）</a:t>
            </a:r>
            <a:endParaRPr lang="zh-CN" altLang="en-US" dirty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15714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3"/>
          </a:xfrm>
        </p:spPr>
        <p:txBody>
          <a:bodyPr/>
          <a:lstStyle/>
          <a:p>
            <a:pPr marL="0" indent="0"/>
            <a:r>
              <a:rPr lang="zh-CN" altLang="de-DE" dirty="0">
                <a:latin typeface="SimHei" pitchFamily="2" charset="-122"/>
                <a:ea typeface="SimHei" pitchFamily="2" charset="-122"/>
              </a:rPr>
              <a:t>引言：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de-DE" dirty="0"/>
              <a:t>耶穌受洗（太</a:t>
            </a:r>
            <a:r>
              <a:rPr lang="de-DE" altLang="zh-TW" dirty="0"/>
              <a:t>3: 13-17</a:t>
            </a:r>
            <a:r>
              <a:rPr lang="zh-TW" altLang="de-DE" dirty="0"/>
              <a:t>）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1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de-DE" dirty="0"/>
              <a:t>耶穌受洗（太</a:t>
            </a:r>
            <a:r>
              <a:rPr lang="de-DE" altLang="zh-TW" dirty="0"/>
              <a:t>3: 13-17</a:t>
            </a:r>
            <a:r>
              <a:rPr lang="zh-TW" altLang="de-DE" dirty="0"/>
              <a:t>）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de-DE" dirty="0"/>
              <a:t>水禮具甚麼意義，為什麼重要？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de-DE" dirty="0"/>
              <a:t>水禮與潔淨和人的罪的關係如何？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de-DE" dirty="0"/>
              <a:t>耶穌為什麼也要接受水禮？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de-DE" dirty="0"/>
              <a:t>神對人的心意和計劃如何？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de-DE" dirty="0"/>
              <a:t>耶穌在水禮中彰顯神的榮耀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80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de-DE" dirty="0">
                <a:latin typeface="SimHei" pitchFamily="2" charset="-122"/>
                <a:ea typeface="SimHei" pitchFamily="2" charset="-122"/>
              </a:rPr>
              <a:t>耶穌受洗（太</a:t>
            </a:r>
            <a:r>
              <a:rPr lang="de-DE" altLang="zh-TW" dirty="0">
                <a:latin typeface="SimHei" pitchFamily="2" charset="-122"/>
                <a:ea typeface="SimHei" pitchFamily="2" charset="-122"/>
              </a:rPr>
              <a:t>3: 13-17</a:t>
            </a:r>
            <a:r>
              <a:rPr lang="zh-TW" altLang="de-DE" dirty="0">
                <a:latin typeface="SimHei" pitchFamily="2" charset="-122"/>
                <a:ea typeface="SimHei" pitchFamily="2" charset="-122"/>
              </a:rPr>
              <a:t>）</a:t>
            </a:r>
            <a:endParaRPr lang="zh-CN" altLang="en-US" dirty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17762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353300" cy="4724400"/>
          </a:xfrm>
        </p:spPr>
        <p:txBody>
          <a:bodyPr/>
          <a:lstStyle/>
          <a:p>
            <a:pPr marL="0" indent="0"/>
            <a:r>
              <a:rPr lang="zh-TW" altLang="de-DE" dirty="0">
                <a:latin typeface="SimHei" pitchFamily="2" charset="-122"/>
                <a:ea typeface="SimHei" pitchFamily="2" charset="-122"/>
              </a:rPr>
              <a:t>經文的理解與應用：</a:t>
            </a:r>
          </a:p>
          <a:p>
            <a:pPr marL="514350" indent="-514350" algn="l">
              <a:buFont typeface="+mj-lt"/>
              <a:buAutoNum type="arabicPeriod"/>
            </a:pPr>
            <a:r>
              <a:rPr lang="zh-CN" altLang="de-DE" dirty="0"/>
              <a:t>加利利拿撒勒人耶稣来到约旦和接受约翰的受洗</a:t>
            </a:r>
            <a:r>
              <a:rPr lang="zh-TW" altLang="de-DE" dirty="0"/>
              <a:t>（太</a:t>
            </a:r>
            <a:r>
              <a:rPr lang="de-DE" altLang="zh-TW" dirty="0"/>
              <a:t>2:22-23</a:t>
            </a:r>
            <a:r>
              <a:rPr lang="zh-TW" altLang="de-DE" dirty="0"/>
              <a:t>）</a:t>
            </a:r>
            <a:endParaRPr lang="de-DE" altLang="zh-CN" dirty="0"/>
          </a:p>
          <a:p>
            <a:pPr marL="514350" indent="-514350" algn="l">
              <a:buFont typeface="+mj-lt"/>
              <a:buAutoNum type="arabicPeriod"/>
            </a:pPr>
            <a:r>
              <a:rPr lang="zh-TW" altLang="de-DE" dirty="0"/>
              <a:t>約翰是施行悔改的洗禮</a:t>
            </a:r>
            <a:endParaRPr lang="de-DE" altLang="zh-TW" dirty="0"/>
          </a:p>
          <a:p>
            <a:pPr marL="514350" indent="-514350" algn="l">
              <a:buFont typeface="+mj-lt"/>
              <a:buAutoNum type="arabicPeriod"/>
            </a:pPr>
            <a:r>
              <a:rPr lang="zh-TW" altLang="de-DE" dirty="0"/>
              <a:t>耶穌謙卑順服，盡諸般的義</a:t>
            </a:r>
            <a:endParaRPr lang="de-DE" altLang="zh-TW" dirty="0"/>
          </a:p>
          <a:p>
            <a:pPr marL="514350" indent="-514350" algn="l">
              <a:buFont typeface="+mj-lt"/>
              <a:buAutoNum type="arabicPeriod"/>
            </a:pPr>
            <a:r>
              <a:rPr lang="zh-TW" altLang="de-DE" dirty="0"/>
              <a:t>肯定約翰的事工，與世人認同，完成受死、埋葬、復活的意義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CN" altLang="de-DE" dirty="0">
              <a:latin typeface="SimHei" pitchFamily="2" charset="-122"/>
              <a:ea typeface="SimHei" pitchFamily="2" charset="-122"/>
            </a:endParaRPr>
          </a:p>
          <a:p>
            <a:pPr marL="0" indent="0"/>
            <a:endParaRPr lang="en-US" altLang="zh-CN" dirty="0">
              <a:latin typeface="SimHei" pitchFamily="2" charset="-122"/>
              <a:ea typeface="SimHei" pitchFamily="2" charset="-122"/>
            </a:endParaRPr>
          </a:p>
          <a:p>
            <a:pPr marL="0" indent="0"/>
            <a:endParaRPr lang="de-DE" altLang="zh-CN" dirty="0"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697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de-DE" dirty="0"/>
              <a:t>耶穌受洗（太</a:t>
            </a:r>
            <a:r>
              <a:rPr lang="de-DE" altLang="zh-TW" dirty="0"/>
              <a:t>3: 13-17</a:t>
            </a:r>
            <a:r>
              <a:rPr lang="zh-TW" altLang="de-DE" dirty="0"/>
              <a:t>）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429500" cy="4724400"/>
          </a:xfrm>
        </p:spPr>
        <p:txBody>
          <a:bodyPr/>
          <a:lstStyle/>
          <a:p>
            <a:pPr marL="0" indent="0"/>
            <a:r>
              <a:rPr lang="zh-TW" altLang="de-DE" dirty="0">
                <a:latin typeface="SimHei" pitchFamily="2" charset="-122"/>
                <a:ea typeface="SimHei" pitchFamily="2" charset="-122"/>
              </a:rPr>
              <a:t>經文的理解與應用：</a:t>
            </a:r>
          </a:p>
          <a:p>
            <a:pPr marL="514350" indent="-514350" algn="l">
              <a:buFont typeface="+mj-lt"/>
              <a:buAutoNum type="arabicPeriod" startAt="5"/>
            </a:pPr>
            <a:r>
              <a:rPr lang="zh-TW" altLang="de-DE" dirty="0"/>
              <a:t>經歷約拿「波浪洪濤漫過我身」的審判（太</a:t>
            </a:r>
            <a:r>
              <a:rPr lang="de-DE" altLang="zh-TW" dirty="0"/>
              <a:t>12:38-41</a:t>
            </a:r>
            <a:r>
              <a:rPr lang="zh-TW" altLang="de-DE" dirty="0"/>
              <a:t>）</a:t>
            </a:r>
            <a:endParaRPr lang="de-DE" altLang="zh-TW" dirty="0"/>
          </a:p>
          <a:p>
            <a:pPr marL="514350" indent="-514350" algn="l">
              <a:buFont typeface="+mj-lt"/>
              <a:buAutoNum type="arabicPeriod" startAt="5"/>
            </a:pPr>
            <a:r>
              <a:rPr lang="zh-TW" altLang="de-DE" dirty="0"/>
              <a:t>聖靈的降臨與聖子同在</a:t>
            </a:r>
            <a:endParaRPr lang="de-DE" altLang="zh-TW" dirty="0"/>
          </a:p>
          <a:p>
            <a:pPr marL="514350" indent="-514350" algn="l">
              <a:buFont typeface="+mj-lt"/>
              <a:buAutoNum type="arabicPeriod" startAt="5"/>
            </a:pPr>
            <a:r>
              <a:rPr lang="zh-TW" altLang="de-DE" dirty="0"/>
              <a:t>聖父聲音印證聖子事工的開始至受死、埋葬、復活的完成（約</a:t>
            </a:r>
            <a:r>
              <a:rPr lang="de-DE" altLang="zh-TW" dirty="0"/>
              <a:t>12:28</a:t>
            </a:r>
            <a:r>
              <a:rPr lang="zh-TW" altLang="de-DE" dirty="0"/>
              <a:t>）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CN" altLang="de-DE" dirty="0">
              <a:latin typeface="SimHei" pitchFamily="2" charset="-122"/>
              <a:ea typeface="SimHei" pitchFamily="2" charset="-122"/>
            </a:endParaRPr>
          </a:p>
          <a:p>
            <a:pPr marL="0" indent="0"/>
            <a:endParaRPr lang="en-US" altLang="zh-CN" dirty="0">
              <a:latin typeface="SimHei" pitchFamily="2" charset="-122"/>
              <a:ea typeface="SimHei" pitchFamily="2" charset="-122"/>
            </a:endParaRPr>
          </a:p>
          <a:p>
            <a:pPr marL="0" indent="0"/>
            <a:endParaRPr lang="de-DE" altLang="zh-CN" dirty="0"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52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de-DE" dirty="0">
                <a:latin typeface="SimHei" pitchFamily="2" charset="-122"/>
                <a:ea typeface="SimHei" pitchFamily="2" charset="-122"/>
              </a:rPr>
              <a:t>耶穌受洗（太</a:t>
            </a:r>
            <a:r>
              <a:rPr lang="de-DE" altLang="zh-TW" dirty="0">
                <a:latin typeface="SimHei" pitchFamily="2" charset="-122"/>
                <a:ea typeface="SimHei" pitchFamily="2" charset="-122"/>
              </a:rPr>
              <a:t>3: 13-17</a:t>
            </a:r>
            <a:r>
              <a:rPr lang="zh-TW" altLang="de-DE" dirty="0">
                <a:latin typeface="SimHei" pitchFamily="2" charset="-122"/>
                <a:ea typeface="SimHei" pitchFamily="2" charset="-122"/>
              </a:rPr>
              <a:t>）</a:t>
            </a:r>
            <a:endParaRPr lang="zh-CN" altLang="en-US" dirty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19810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277100" cy="4297363"/>
          </a:xfrm>
        </p:spPr>
        <p:txBody>
          <a:bodyPr/>
          <a:lstStyle/>
          <a:p>
            <a:pPr marL="0" indent="0"/>
            <a:r>
              <a:rPr lang="zh-TW" altLang="de-DE" dirty="0">
                <a:latin typeface="SimHei" pitchFamily="2" charset="-122"/>
                <a:ea typeface="SimHei" pitchFamily="2" charset="-122"/>
              </a:rPr>
              <a:t>總結：</a:t>
            </a:r>
          </a:p>
          <a:p>
            <a:pPr marL="0" indent="0"/>
            <a:r>
              <a:rPr lang="zh-TW" altLang="de-DE" dirty="0">
                <a:latin typeface="SimHei" pitchFamily="2" charset="-122"/>
                <a:ea typeface="SimHei" pitchFamily="2" charset="-122"/>
              </a:rPr>
              <a:t>耶穌接受水禮表達基督的謙卑順服，救贖世人計劃的開展與完成，彰顯聖父、聖子、聖靈同在的榮耀</a:t>
            </a:r>
            <a:endParaRPr lang="zh-CN" altLang="de-DE" dirty="0">
              <a:latin typeface="SimHei" pitchFamily="2" charset="-122"/>
              <a:ea typeface="SimHei" pitchFamily="2" charset="-122"/>
            </a:endParaRPr>
          </a:p>
          <a:p>
            <a:pPr marL="0" indent="0"/>
            <a:endParaRPr lang="de-DE" altLang="zh-CN" dirty="0"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161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Macintosh PowerPoint</Application>
  <PresentationFormat>全屏显示(4:3)</PresentationFormat>
  <Paragraphs>43</Paragraphs>
  <Slides>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Office 主题</vt:lpstr>
      <vt:lpstr>Benutzerdefiniertes Design</vt:lpstr>
      <vt:lpstr>默认设计模板</vt:lpstr>
      <vt:lpstr>PowerPoint 演示文稿</vt:lpstr>
      <vt:lpstr>主日证道</vt:lpstr>
      <vt:lpstr> 耶穌受洗（太3: 13-17）</vt:lpstr>
      <vt:lpstr>耶穌受洗（太3: 13-17）</vt:lpstr>
      <vt:lpstr>耶穌受洗（太3: 13-17）</vt:lpstr>
      <vt:lpstr>耶穌受洗（太3: 13-17）</vt:lpstr>
      <vt:lpstr>耶穌受洗（太3: 13-17）</vt:lpstr>
      <vt:lpstr>耶穌受洗（太3: 13-17）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Zhuyun Deng</dc:creator>
  <cp:lastModifiedBy>Zhuyun Deng</cp:lastModifiedBy>
  <cp:revision>1</cp:revision>
  <dcterms:created xsi:type="dcterms:W3CDTF">2017-05-21T12:48:51Z</dcterms:created>
  <dcterms:modified xsi:type="dcterms:W3CDTF">2017-05-21T12:49:26Z</dcterms:modified>
</cp:coreProperties>
</file>