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1"/>
  </p:notesMasterIdLst>
  <p:handoutMasterIdLst>
    <p:handoutMasterId r:id="rId12"/>
  </p:handoutMasterIdLst>
  <p:sldIdLst>
    <p:sldId id="863" r:id="rId5"/>
    <p:sldId id="864" r:id="rId6"/>
    <p:sldId id="1540" r:id="rId7"/>
    <p:sldId id="1218" r:id="rId8"/>
    <p:sldId id="1542" r:id="rId9"/>
    <p:sldId id="1219" r:id="rId10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SimSun" pitchFamily="2" charset="-122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3300"/>
    <a:srgbClr val="A7E13F"/>
    <a:srgbClr val="FF00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 autoAdjust="0"/>
    <p:restoredTop sz="92055" autoAdjust="0"/>
  </p:normalViewPr>
  <p:slideViewPr>
    <p:cSldViewPr>
      <p:cViewPr varScale="1">
        <p:scale>
          <a:sx n="48" d="100"/>
          <a:sy n="48" d="100"/>
        </p:scale>
        <p:origin x="-22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AC0CB9F8-A6F9-4E7B-8006-0AA1930054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2490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5B70FA-0641-4FF9-A771-FC55035240DF}" type="datetimeFigureOut">
              <a:rPr lang="zh-CN" altLang="en-US"/>
              <a:pPr>
                <a:defRPr/>
              </a:pPr>
              <a:t>17/5/3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247FEF-4BC5-43EB-8074-DF98058A29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2272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证道题目可以在当月月报上找到。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正文字体</a:t>
            </a:r>
            <a:r>
              <a:rPr lang="en-US" altLang="zh-CN"/>
              <a:t>66</a:t>
            </a:r>
            <a:r>
              <a:rPr lang="zh-CN" altLang="en-US"/>
              <a:t>。</a:t>
            </a:r>
          </a:p>
          <a:p>
            <a:pPr marL="228600" indent="-228600"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90B34A-2A7F-4987-9D90-0684B54BA2EE}" type="slidenum">
              <a:rPr lang="zh-CN" altLang="en-US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52442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1238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67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86D153-5561-4324-BF67-581719B673F1}" type="slidenum">
              <a:rPr lang="zh-CN" altLang="en-US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74483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讲道内容可在周五晚上或周六早上从同工处获得（韩宝蕾姊妹）。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187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AAEB-9A80-43B9-878C-FB5B28EFF808}" type="slidenum">
              <a:rPr lang="zh-CN" altLang="en-US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37968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1208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0A6B04-B8C2-4B5C-9204-268D6E7665A5}" type="slidenum">
              <a:rPr lang="zh-CN" altLang="en-US" smtClean="0"/>
              <a:pPr/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5294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EF6E-44BD-41D0-9167-D5952F2122D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0131A-D35E-483E-8487-7C0E3CCCE4A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13CD4-DBE1-4D11-B7E2-6CD55A5D45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17906-5B2B-4C7A-9B0D-1C2110A9EFFE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82859-8C19-485B-B708-73A7430D83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F8709-7FCC-40B4-8D85-89BC4B43A7E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F958-35D8-4441-9A92-3350D2F29CA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4E443-71F5-4F52-BD69-D578FD75E0B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0FE68-415C-4ADA-A601-E07C4551AF1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468D-B0D9-4795-9FA6-594927CB3189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A3360-4C79-40F5-B87E-A61E47F9B0A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C07F1-8B80-4FB2-963F-46501B0C9B73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77C46-DB92-4231-BBE6-F15A68D64E2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26C1-6BA0-4AF7-8BCA-8BBF148F0CE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9410D-3B03-4075-8FFB-165336190FB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249F1-8A03-443F-8E6F-EEDEB0B1FBE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FE21C-42B5-42EB-BA9F-ACC0611F998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C1230-C5D9-4FFB-9C52-5E4E6D0700F9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50814-C176-481A-81E0-5BC676B406A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CD15F-25A9-45FD-8D1F-CBCCC7A33E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E77BC-F27A-4C3B-8774-2A4499E11D2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5D0-CB73-4AF9-8669-892721D1230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1360A-F3B3-4DD1-AEBB-A5E2958C886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A3106-F03D-4188-A828-AD38F73530C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53297-DA24-4430-AAA4-9A179E28060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BCA71-1E32-4ED0-A1D0-2B58309C990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F85A0-5DF5-4727-AAAD-8306E8A55505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179-89A3-4488-8213-E8D57F313AE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DBB-14E4-4739-8353-B556183C185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1A85-E2E2-4E35-A781-713D0EA9179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37E8-2B4C-4336-A1AC-0452E99C664B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618B-5BB3-493D-8BEC-DDACD8ADB4A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173BE-6B57-48A6-AF99-7E5037A531F1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CC9A5-570B-4703-BE01-6D3CE299EB9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25E19-339D-4011-81C6-EDBC66F934E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5B33E-4C1C-403C-BF41-109EE375D4B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D19DE-5693-402A-9721-046743BCB1B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F976-B662-47AE-83D1-B984F651722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6B2A-D557-4A38-A654-3AFD0A7BB29A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DAA35-AE96-49AD-A34C-AB71796170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E8DBB-90CF-4E5F-AEED-C2A28126A45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7A538-6DF6-4E42-80E6-1C451A1D5106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6035-F246-40B7-B650-E2A090CE0484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5F14E-9613-4ECC-8494-03F656761C7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4E838-EC87-4111-B4FA-A7DC5331FA1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AB261-656D-4775-9B18-516DB7F154E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B43-DC81-411C-998F-BDE1B2EA6D9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B30CB-F98A-455D-9615-00B0DCEF65A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DE235-9417-4266-9D07-E15C7A49446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47DCC49-1774-4EF9-A28F-5F1B9FFCE8E5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689672C-F418-465E-831D-4D2B80A6324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986AFBF-7EAA-4003-B091-1EDDFF82898C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9BD922-FCD2-4CDA-AEEA-678A8BD7532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57E57DF-DFBA-4249-8C2F-E14F3589DEFC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65B94DD-A826-49E3-939D-270CF3E81E5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454A35C-F4F2-48F9-88ED-EDD5C4BE6E3E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3EFFC9-6D6C-48B9-BBCC-BE6693BBB79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F431FB-F8E0-4BE4-80F7-601D8E95F23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E5B171-36B9-475C-9C98-D0542F13E5B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42D35F-9B88-4DB1-8AD4-FC9286583CE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717D75-02FE-4DEE-AF4A-B36BBC5E419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719BB-77F9-4758-84B4-A15C1ED96A9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D558395-9908-427B-9A8D-D3BE59B2C2D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2E3C57-29CF-4BAD-822D-6C0A499E32C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090C56-0D94-46E1-9150-955EC40BEF64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0D9E512-823E-474E-AD4B-5729BD2B875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3F9AA1-BCB2-4EFE-B69B-AA3E876ACD50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4FCB5F1-D60A-45A4-B44B-26E56D79FDDB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1DE96F-2408-4B4E-8218-C9961EDD70AD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139698-7967-485F-A81A-E4AC69BF837A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0992B44-0830-45F3-A9A4-7054C752096F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C1628C-D971-40DE-89EB-63DC5223CF1D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30ACC-73AE-49CB-A04C-1DC348CCB6C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BE7AE-0653-40CF-B68A-44E75E4213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23391-2175-4C46-BBB3-49A9DFF6F2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76C1F-2798-439F-AB36-4CBF8C03B74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BE1E4-84C6-4ECE-8E6F-FDF4F776E3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A2B2288-AE1F-4138-8752-54279639D2F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7" r:id="rId2"/>
    <p:sldLayoutId id="2147483726" r:id="rId3"/>
    <p:sldLayoutId id="2147483725" r:id="rId4"/>
    <p:sldLayoutId id="2147483724" r:id="rId5"/>
    <p:sldLayoutId id="2147483723" r:id="rId6"/>
    <p:sldLayoutId id="2147483722" r:id="rId7"/>
    <p:sldLayoutId id="2147483721" r:id="rId8"/>
    <p:sldLayoutId id="2147483720" r:id="rId9"/>
    <p:sldLayoutId id="2147483719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SimSun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ACFC1-C3E5-40D9-8AB5-62445C32BC07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46BCB6-2734-4EE0-889D-203E336355D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37" r:id="rId3"/>
    <p:sldLayoutId id="2147483736" r:id="rId4"/>
    <p:sldLayoutId id="2147483735" r:id="rId5"/>
    <p:sldLayoutId id="2147483734" r:id="rId6"/>
    <p:sldLayoutId id="2147483733" r:id="rId7"/>
    <p:sldLayoutId id="2147483732" r:id="rId8"/>
    <p:sldLayoutId id="2147483731" r:id="rId9"/>
    <p:sldLayoutId id="2147483730" r:id="rId10"/>
    <p:sldLayoutId id="21474837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2DF9D4-E18B-4AF9-9FFD-09FB1F73A906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F7BDD5-6F08-46D8-A099-0CA728BC666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  <p:sldLayoutId id="2147483748" r:id="rId3"/>
    <p:sldLayoutId id="2147483747" r:id="rId4"/>
    <p:sldLayoutId id="2147483746" r:id="rId5"/>
    <p:sldLayoutId id="2147483745" r:id="rId6"/>
    <p:sldLayoutId id="2147483744" r:id="rId7"/>
    <p:sldLayoutId id="2147483743" r:id="rId8"/>
    <p:sldLayoutId id="2147483742" r:id="rId9"/>
    <p:sldLayoutId id="2147483741" r:id="rId10"/>
    <p:sldLayoutId id="21474837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789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14F2F73-1155-4B77-B81C-55A67231C6A2}" type="datetimeFigureOut">
              <a:rPr lang="de-DE" altLang="zh-CN"/>
              <a:pPr>
                <a:defRPr/>
              </a:pPr>
              <a:t>17/5/3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A3B555-7579-4522-9E3A-926CAD1CADB9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609600" y="2057400"/>
            <a:ext cx="7010400" cy="4351338"/>
          </a:xfrm>
        </p:spPr>
        <p:txBody>
          <a:bodyPr/>
          <a:lstStyle/>
          <a:p>
            <a:pPr algn="ctr" eaLnBrk="1" hangingPunct="1"/>
            <a:endParaRPr lang="de-DE" altLang="zh-CN" sz="6600" dirty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引人更新成圣</a:t>
            </a:r>
          </a:p>
          <a:p>
            <a:pPr algn="ctr" eaLnBrk="1" hangingPunct="1"/>
            <a:r>
              <a:rPr lang="zh-CN" altLang="de-DE" sz="6600" dirty="0">
                <a:latin typeface="SimHei" pitchFamily="2" charset="-122"/>
                <a:ea typeface="SimHei" pitchFamily="2" charset="-122"/>
              </a:rPr>
              <a:t>的圣灵</a:t>
            </a:r>
            <a:endParaRPr lang="zh-CN" altLang="en-US" sz="6600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引人更新成圣的圣灵（加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5:16-26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3"/>
          </a:xfrm>
        </p:spPr>
        <p:txBody>
          <a:bodyPr/>
          <a:lstStyle/>
          <a:p>
            <a:pPr marL="0" indent="0"/>
            <a:r>
              <a:rPr lang="zh-CN" altLang="de-DE" dirty="0">
                <a:latin typeface="SimHei" pitchFamily="2" charset="-122"/>
                <a:ea typeface="SimHei" pitchFamily="2" charset="-122"/>
              </a:rPr>
              <a:t>引言：</a:t>
            </a:r>
            <a:endParaRPr lang="de-DE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1.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圣灵是神自己的工作，透过人显明神的旨意、神的心意和神的作为。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2.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基督代人受死，使神人和好，在基督里信者被神称为义，得儿女身份。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3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．圣灵见证基督，在爱与真理中更新生命，使信徒的生命与所蒙之恩相称。</a:t>
            </a: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57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引人更新成圣的圣灵（加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5:16-26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5714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505700" cy="4297363"/>
          </a:xfrm>
        </p:spPr>
        <p:txBody>
          <a:bodyPr/>
          <a:lstStyle/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4.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信徒属灵生命成长中，如何面对内在挣扎？如何胜过肉体软弱、眼目的情欲和属世的试探？</a:t>
            </a:r>
          </a:p>
          <a:p>
            <a:pPr marL="0" indent="0"/>
            <a:r>
              <a:rPr lang="de-DE" altLang="zh-CN" dirty="0">
                <a:latin typeface="SimHei" pitchFamily="2" charset="-122"/>
                <a:ea typeface="SimHei" pitchFamily="2" charset="-122"/>
              </a:rPr>
              <a:t>5. 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基督的救赎如何在我们的生命中被真实地见证与显明？</a:t>
            </a: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366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5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57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引人更新成圣的圣灵（加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5:16-26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7762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5486400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经文理解与应用：</a:t>
            </a:r>
            <a:endParaRPr lang="zh-TW" altLang="en-US" dirty="0"/>
          </a:p>
          <a:p>
            <a:pPr marL="457200" indent="-457200" eaLnBrk="1">
              <a:buFont typeface="Arial" panose="020B0604020202020204" pitchFamily="34" charset="0"/>
              <a:buChar char="•"/>
            </a:pPr>
            <a:r>
              <a:rPr lang="zh-CN" altLang="de-DE" dirty="0"/>
              <a:t>在基督里成为儿女，经历先被赎回得身份，后被更新成长成圣的生命历程。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圣灵将真理与爱带入生命，信徒为罪为义自己审判自己。</a:t>
            </a:r>
          </a:p>
          <a:p>
            <a:pPr marL="457200" indent="-457200" algn="l" eaLnBrk="1">
              <a:buFont typeface="Arial" panose="020B0604020202020204" pitchFamily="34" charset="0"/>
              <a:buChar char="•"/>
            </a:pPr>
            <a:r>
              <a:rPr lang="zh-CN" altLang="de-DE" dirty="0"/>
              <a:t>圣灵使信徒在基督里灵性复苏，属灵新生命在内心萌芽。圣灵与肉体相争，心灵成为战场，在挣扎中面临选择。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en-US" altLang="zh-CN" dirty="0">
              <a:latin typeface="SimHei" pitchFamily="2" charset="-122"/>
              <a:ea typeface="SimHei" pitchFamily="2" charset="-122"/>
            </a:endParaRP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7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引人更新成圣的圣灵（加</a:t>
            </a:r>
            <a:r>
              <a:rPr lang="de-DE" altLang="zh-CN" dirty="0"/>
              <a:t>5:16-26</a:t>
            </a:r>
            <a:r>
              <a:rPr lang="zh-CN" altLang="de-DE" dirty="0"/>
              <a:t>）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5410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属灵还是属肉体：心对圣灵敞开，对圣灵敏感，有柔软的心，挣扎中选择顺服圣灵。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在顺服中体察圣灵改变生命，看见圣灵更新的大能。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圣灵与真理主导生命时，肉体与情欲的势力渐渐退去，基督的生命在里面长大成型，并结出生命的品质。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/>
              <a:t>在基督里胜过罪与死，胜过世界。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944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>
                <a:latin typeface="SimHei" pitchFamily="2" charset="-122"/>
                <a:ea typeface="SimHei" pitchFamily="2" charset="-122"/>
              </a:rPr>
              <a:t>引人更新成圣的圣灵（加</a:t>
            </a:r>
            <a:r>
              <a:rPr lang="en-US" altLang="zh-CN" dirty="0">
                <a:latin typeface="SimHei" pitchFamily="2" charset="-122"/>
                <a:ea typeface="SimHei" pitchFamily="2" charset="-122"/>
              </a:rPr>
              <a:t>5:16-26</a:t>
            </a:r>
            <a:r>
              <a:rPr lang="zh-CN" altLang="de-DE" dirty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9810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5029200"/>
          </a:xfrm>
        </p:spPr>
        <p:txBody>
          <a:bodyPr/>
          <a:lstStyle/>
          <a:p>
            <a:pPr marL="0" indent="0"/>
            <a:r>
              <a:rPr lang="zh-CN" altLang="en-US" dirty="0">
                <a:latin typeface="SimHei" pitchFamily="2" charset="-122"/>
                <a:ea typeface="SimHei" pitchFamily="2" charset="-122"/>
              </a:rPr>
              <a:t>总结：</a:t>
            </a:r>
            <a:endParaRPr lang="zh-CN" altLang="de-DE" dirty="0">
              <a:latin typeface="SimHei" pitchFamily="2" charset="-122"/>
              <a:ea typeface="SimHei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de-DE" dirty="0">
                <a:latin typeface="SimHei" pitchFamily="2" charset="-122"/>
                <a:ea typeface="SimHei" pitchFamily="2" charset="-122"/>
              </a:rPr>
              <a:t>圣灵是神自己的工作和旨意在人身上的显明。基督徒作为神的儿女，在生命更新和成圣的历程中，只有顺服圣灵的带领和掌管才能在属灵生命中成长，结出属灵的果子，活出基督的生命品质。</a:t>
            </a:r>
          </a:p>
          <a:p>
            <a:pPr marL="0" indent="0"/>
            <a:endParaRPr lang="de-DE" altLang="zh-CN" dirty="0">
              <a:latin typeface="SimHei" pitchFamily="2" charset="-122"/>
              <a:ea typeface="SimHei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424</Words>
  <Application>Microsoft Macintosh PowerPoint</Application>
  <PresentationFormat>全屏显示(4:3)</PresentationFormat>
  <Paragraphs>50</Paragraphs>
  <Slides>6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引人更新成圣的圣灵（加5:16-26）</vt:lpstr>
      <vt:lpstr>引人更新成圣的圣灵（加5:16-26）</vt:lpstr>
      <vt:lpstr>引人更新成圣的圣灵（加5:16-26）</vt:lpstr>
      <vt:lpstr>引人更新成圣的圣灵（加5:16-26）</vt:lpstr>
      <vt:lpstr>引人更新成圣的圣灵（加5:16-26）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Zhuyun Deng</cp:lastModifiedBy>
  <cp:revision>1223</cp:revision>
  <cp:lastPrinted>2016-12-02T10:19:09Z</cp:lastPrinted>
  <dcterms:created xsi:type="dcterms:W3CDTF">2013-12-13T09:03:28Z</dcterms:created>
  <dcterms:modified xsi:type="dcterms:W3CDTF">2017-05-03T06:33:51Z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