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</p:sldMasterIdLst>
  <p:notesMasterIdLst>
    <p:notesMasterId r:id="rId9"/>
  </p:notesMasterIdLst>
  <p:handoutMasterIdLst>
    <p:handoutMasterId r:id="rId10"/>
  </p:handoutMasterIdLst>
  <p:sldIdLst>
    <p:sldId id="863" r:id="rId4"/>
    <p:sldId id="1559" r:id="rId5"/>
    <p:sldId id="1560" r:id="rId6"/>
    <p:sldId id="1593" r:id="rId7"/>
    <p:sldId id="1561" r:id="rId8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3300"/>
    <a:srgbClr val="A7E13F"/>
    <a:srgbClr val="FF00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9" autoAdjust="0"/>
    <p:restoredTop sz="92055" autoAdjust="0"/>
  </p:normalViewPr>
  <p:slideViewPr>
    <p:cSldViewPr>
      <p:cViewPr varScale="1">
        <p:scale>
          <a:sx n="52" d="100"/>
          <a:sy n="52" d="100"/>
        </p:scale>
        <p:origin x="-21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AC0CB9F8-A6F9-4E7B-8006-0AA1930054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490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5B70FA-0641-4FF9-A771-FC55035240DF}" type="datetimeFigureOut">
              <a:rPr lang="zh-CN" altLang="en-US"/>
              <a:pPr>
                <a:defRPr/>
              </a:pPr>
              <a:t>17/5/3</a:t>
            </a:fld>
            <a:endParaRPr lang="en-US" alt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247FEF-4BC5-43EB-8074-DF98058A29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2272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/>
              <a:pPr/>
              <a:t>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652920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/>
              <a:pPr/>
              <a:t>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990201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讲道内容可在周五晚上或周六早上从同工处获得（韩宝蕾姊妹）。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/>
              <a:pPr/>
              <a:t>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990201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525926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17906-5B2B-4C7A-9B0D-1C2110A9EFFE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2859-8C19-485B-B708-73A7430D833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1360A-F3B3-4DD1-AEBB-A5E2958C886B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3106-F03D-4188-A828-AD38F73530C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53297-DA24-4430-AAA4-9A179E280607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BCA71-1E32-4ED0-A1D0-2B58309C990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F85A0-5DF5-4727-AAAD-8306E8A55505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D179-89A3-4488-8213-E8D57F313AE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DBB-14E4-4739-8353-B556183C185B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1A85-E2E2-4E35-A781-713D0EA9179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37E8-2B4C-4336-A1AC-0452E99C664B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618B-5BB3-493D-8BEC-DDACD8ADB4A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173BE-6B57-48A6-AF99-7E5037A531F1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CC9A5-570B-4703-BE01-6D3CE299EB9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25E19-339D-4011-81C6-EDBC66F934E0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B33E-4C1C-403C-BF41-109EE375D4B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D19DE-5693-402A-9721-046743BCB1B4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F976-B662-47AE-83D1-B984F65172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6B2A-D557-4A38-A654-3AFD0A7BB29A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DAA35-AE96-49AD-A34C-AB717961703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A538-6DF6-4E42-80E6-1C451A1D5106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6035-F246-40B7-B650-E2A090CE048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5F14E-9613-4ECC-8494-03F656761C70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4E838-EC87-4111-B4FA-A7DC5331FA1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AB261-656D-4775-9B18-516DB7F154E2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0B43-DC81-411C-998F-BDE1B2EA6D9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30CB-F98A-455D-9615-00B0DCEF65A2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DE235-9417-4266-9D07-E15C7A49446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7DCC49-1774-4EF9-A28F-5F1B9FFCE8E5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689672C-F418-465E-831D-4D2B80A6324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986AFBF-7EAA-4003-B091-1EDDFF82898C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9BD922-FCD2-4CDA-AEEA-678A8BD7532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57E57DF-DFBA-4249-8C2F-E14F3589DEFC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5B94DD-A826-49E3-939D-270CF3E81E5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454A35C-F4F2-48F9-88ED-EDD5C4BE6E3E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3EFFC9-6D6C-48B9-BBCC-BE6693BBB79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F431FB-F8E0-4BE4-80F7-601D8E95F237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4E5B171-36B9-475C-9C98-D0542F13E5B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42D35F-9B88-4DB1-8AD4-FC9286583CE4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717D75-02FE-4DEE-AF4A-B36BBC5E419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D558395-9908-427B-9A8D-D3BE59B2C2D0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2E3C57-29CF-4BAD-822D-6C0A499E32C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4E443-71F5-4F52-BD69-D578FD75E0B2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FE68-415C-4ADA-A601-E07C4551AF1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090C56-0D94-46E1-9150-955EC40BEF64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D9E512-823E-474E-AD4B-5729BD2B875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3F9AA1-BCB2-4EFE-B69B-AA3E876ACD50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FCB5F1-D60A-45A4-B44B-26E56D79FDD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1DE96F-2408-4B4E-8218-C9961EDD70AD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139698-7967-485F-A81A-E4AC69BF837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992B44-0830-45F3-A9A4-7054C752096F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C1628C-D971-40DE-89EB-63DC5223CF1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468D-B0D9-4795-9FA6-594927CB3189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A3360-4C79-40F5-B87E-A61E47F9B0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C07F1-8B80-4FB2-963F-46501B0C9B73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7C46-DB92-4231-BBE6-F15A68D64E2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726C1-6BA0-4AF7-8BCA-8BBF148F0CEF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9410D-3B03-4075-8FFB-165336190FB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249F1-8A03-443F-8E6F-EEDEB0B1FBE2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FE21C-42B5-42EB-BA9F-ACC0611F998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C1230-C5D9-4FFB-9C52-5E4E6D0700F9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50814-C176-481A-81E0-5BC676B406A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77BC-F27A-4C3B-8774-2A4499E11D2F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F5D0-CB73-4AF9-8669-892721D1230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ACFC1-C3E5-40D9-8AB5-62445C32BC07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46BCB6-2734-4EE0-889D-203E336355D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37" r:id="rId3"/>
    <p:sldLayoutId id="2147483736" r:id="rId4"/>
    <p:sldLayoutId id="2147483735" r:id="rId5"/>
    <p:sldLayoutId id="2147483734" r:id="rId6"/>
    <p:sldLayoutId id="2147483733" r:id="rId7"/>
    <p:sldLayoutId id="2147483732" r:id="rId8"/>
    <p:sldLayoutId id="2147483731" r:id="rId9"/>
    <p:sldLayoutId id="2147483730" r:id="rId10"/>
    <p:sldLayoutId id="214748372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2DF9D4-E18B-4AF9-9FFD-09FB1F73A906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F7BDD5-6F08-46D8-A099-0CA728BC666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4F2F73-1155-4B77-B81C-55A67231C6A2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A3B555-7579-4522-9E3A-926CAD1CADB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09600" y="2057400"/>
            <a:ext cx="7010400" cy="4351338"/>
          </a:xfrm>
        </p:spPr>
        <p:txBody>
          <a:bodyPr/>
          <a:lstStyle/>
          <a:p>
            <a:pPr algn="ctr" eaLnBrk="1" hangingPunct="1"/>
            <a:endParaRPr lang="de-DE" altLang="zh-CN" sz="6600" dirty="0" smtClean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dirty="0" smtClean="0">
                <a:latin typeface="SimHei" pitchFamily="2" charset="-122"/>
                <a:ea typeface="SimHei" pitchFamily="2" charset="-122"/>
              </a:rPr>
              <a:t>乃缦得医治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SimHei" pitchFamily="2" charset="-122"/>
                <a:ea typeface="SimHei" pitchFamily="2" charset="-122"/>
              </a:rPr>
              <a:t>乃缦得医治</a:t>
            </a:r>
            <a:r>
              <a:rPr lang="zh-CN" altLang="de-DE" sz="3600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z="3600" dirty="0" smtClean="0">
                <a:latin typeface="SimHei" pitchFamily="2" charset="-122"/>
                <a:ea typeface="SimHei" pitchFamily="2" charset="-122"/>
              </a:rPr>
              <a:t>王下</a:t>
            </a:r>
            <a:r>
              <a:rPr lang="en-US" altLang="zh-CN" sz="3600" dirty="0" smtClean="0">
                <a:latin typeface="SimHei" pitchFamily="2" charset="-122"/>
                <a:ea typeface="SimHei" pitchFamily="2" charset="-122"/>
              </a:rPr>
              <a:t>5:1-19</a:t>
            </a:r>
            <a:r>
              <a:rPr lang="zh-CN" altLang="de-DE" sz="3600" dirty="0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z="3600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引言：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r>
              <a:rPr lang="en-US" altLang="zh-CN" sz="3400" dirty="0"/>
              <a:t>1.</a:t>
            </a:r>
            <a:r>
              <a:rPr lang="zh-CN" altLang="en-US" sz="3400" dirty="0"/>
              <a:t>基督徒会在真实的信仰中经历生命改变。</a:t>
            </a:r>
            <a:endParaRPr lang="en-US" altLang="zh-CN" sz="3400" dirty="0"/>
          </a:p>
          <a:p>
            <a:r>
              <a:rPr lang="en-US" altLang="zh-CN" sz="3400" dirty="0"/>
              <a:t>2.</a:t>
            </a:r>
            <a:r>
              <a:rPr lang="zh-CN" altLang="en-US" sz="3400" dirty="0"/>
              <a:t>信心是基督信仰的核心概念，它表述了什么样的内在涵意？</a:t>
            </a:r>
            <a:endParaRPr lang="en-US" altLang="zh-CN" sz="3400" dirty="0"/>
          </a:p>
          <a:p>
            <a:r>
              <a:rPr lang="en-US" altLang="zh-CN" sz="3400" dirty="0"/>
              <a:t>3.</a:t>
            </a:r>
            <a:r>
              <a:rPr lang="zh-CN" altLang="en-US" sz="3400" dirty="0"/>
              <a:t>信心是如何产生？信心的成长可能经历什么样的过程？要打破怎样的限制？</a:t>
            </a:r>
            <a:endParaRPr lang="en-US" altLang="zh-CN" sz="3400" dirty="0"/>
          </a:p>
          <a:p>
            <a:r>
              <a:rPr lang="en-US" altLang="zh-CN" sz="3400" dirty="0"/>
              <a:t>4</a:t>
            </a:r>
            <a:r>
              <a:rPr lang="en-US" altLang="zh-CN" sz="3400" dirty="0" smtClean="0"/>
              <a:t>.</a:t>
            </a:r>
            <a:r>
              <a:rPr lang="zh-CN" altLang="en-US" sz="3400" dirty="0" smtClean="0"/>
              <a:t>信心的终极指向是什么</a:t>
            </a:r>
            <a:r>
              <a:rPr lang="zh-CN" altLang="en-US" sz="3400" dirty="0"/>
              <a:t>？引导我们到何处去？</a:t>
            </a:r>
          </a:p>
          <a:p>
            <a:pPr marL="0" indent="0"/>
            <a:endParaRPr lang="zh-CN" altLang="de-DE" sz="3400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de-DE" sz="3400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sz="3400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6749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SimHei" pitchFamily="2" charset="-122"/>
                <a:ea typeface="SimHei" pitchFamily="2" charset="-122"/>
              </a:rPr>
              <a:t>乃缦得医治</a:t>
            </a:r>
            <a:r>
              <a:rPr lang="zh-CN" altLang="de-DE" sz="3600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z="3600" dirty="0" smtClean="0">
                <a:latin typeface="SimHei" pitchFamily="2" charset="-122"/>
                <a:ea typeface="SimHei" pitchFamily="2" charset="-122"/>
              </a:rPr>
              <a:t>王下</a:t>
            </a:r>
            <a:r>
              <a:rPr lang="en-US" altLang="zh-CN" sz="3600" dirty="0" smtClean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en-US" sz="3600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z="3600" dirty="0" smtClean="0">
                <a:latin typeface="SimHei" pitchFamily="2" charset="-122"/>
                <a:ea typeface="SimHei" pitchFamily="2" charset="-122"/>
              </a:rPr>
              <a:t>1-19</a:t>
            </a:r>
            <a:r>
              <a:rPr lang="zh-CN" altLang="de-DE" sz="3600" dirty="0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z="3600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经文理解与应用：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571500" indent="-571500">
              <a:buFont typeface="Arial"/>
              <a:buChar char="•"/>
            </a:pPr>
            <a:r>
              <a:rPr lang="zh-CN" altLang="en-US" sz="3400" dirty="0"/>
              <a:t>乃幔的背景、地位与困境。</a:t>
            </a:r>
            <a:endParaRPr lang="en-US" altLang="zh-CN" sz="3400" dirty="0"/>
          </a:p>
          <a:p>
            <a:r>
              <a:rPr lang="en-US" altLang="zh-CN" sz="3400" dirty="0" smtClean="0"/>
              <a:t>   </a:t>
            </a:r>
            <a:r>
              <a:rPr lang="zh-CN" altLang="en-US" sz="3400" dirty="0" smtClean="0"/>
              <a:t>绝境</a:t>
            </a:r>
            <a:r>
              <a:rPr lang="zh-CN" altLang="en-US" sz="3400" dirty="0"/>
              <a:t>中的乃幔遇到卑微的传道者。</a:t>
            </a:r>
            <a:endParaRPr lang="en-US" altLang="zh-CN" sz="3400" dirty="0"/>
          </a:p>
          <a:p>
            <a:pPr marL="571500" indent="-571500">
              <a:buFont typeface="Arial"/>
              <a:buChar char="•"/>
            </a:pPr>
            <a:r>
              <a:rPr lang="zh-CN" altLang="en-US" sz="3400" dirty="0"/>
              <a:t>乃幔的信心开始萌芽：从初步相信到开始主动以行动来寻求。</a:t>
            </a:r>
            <a:endParaRPr lang="en-US" altLang="zh-CN" sz="3400" dirty="0"/>
          </a:p>
          <a:p>
            <a:pPr marL="571500" indent="-571500">
              <a:buFont typeface="Arial"/>
              <a:buChar char="•"/>
            </a:pPr>
            <a:r>
              <a:rPr lang="zh-CN" altLang="en-US" sz="3400" dirty="0"/>
              <a:t>信心经历崎岖历程：以色列王的小信与恐惧；以利沙成为神能力的管道；神自己的工作。</a:t>
            </a:r>
            <a:endParaRPr lang="en-US" altLang="zh-CN" sz="3400" dirty="0"/>
          </a:p>
          <a:p>
            <a:pPr marL="0" indent="0"/>
            <a:endParaRPr lang="zh-CN" altLang="de-DE" sz="3400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sz="3400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sz="3400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9672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SimHei" pitchFamily="2" charset="-122"/>
                <a:ea typeface="SimHei" pitchFamily="2" charset="-122"/>
              </a:rPr>
              <a:t>乃缦得医治</a:t>
            </a:r>
            <a:r>
              <a:rPr lang="zh-CN" altLang="de-DE" sz="3600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z="3600" dirty="0" smtClean="0">
                <a:latin typeface="SimHei" pitchFamily="2" charset="-122"/>
                <a:ea typeface="SimHei" pitchFamily="2" charset="-122"/>
              </a:rPr>
              <a:t>王下</a:t>
            </a:r>
            <a:r>
              <a:rPr lang="en-US" altLang="zh-CN" sz="3600" dirty="0" smtClean="0">
                <a:latin typeface="SimHei" pitchFamily="2" charset="-122"/>
                <a:ea typeface="SimHei" pitchFamily="2" charset="-122"/>
              </a:rPr>
              <a:t>5</a:t>
            </a:r>
            <a:r>
              <a:rPr lang="zh-CN" altLang="en-US" sz="3600" dirty="0" smtClean="0">
                <a:latin typeface="SimHei" pitchFamily="2" charset="-122"/>
                <a:ea typeface="SimHei" pitchFamily="2" charset="-122"/>
              </a:rPr>
              <a:t>：</a:t>
            </a:r>
            <a:r>
              <a:rPr lang="en-US" altLang="zh-CN" sz="3600" dirty="0" smtClean="0">
                <a:latin typeface="SimHei" pitchFamily="2" charset="-122"/>
                <a:ea typeface="SimHei" pitchFamily="2" charset="-122"/>
              </a:rPr>
              <a:t>1-19</a:t>
            </a:r>
            <a:r>
              <a:rPr lang="zh-CN" altLang="de-DE" sz="3600" dirty="0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z="3600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381000" y="762000"/>
            <a:ext cx="7810500" cy="4297363"/>
          </a:xfrm>
        </p:spPr>
        <p:txBody>
          <a:bodyPr/>
          <a:lstStyle/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571500" indent="-571500">
              <a:buFont typeface="Arial"/>
              <a:buChar char="•"/>
            </a:pPr>
            <a:r>
              <a:rPr lang="zh-CN" altLang="en-US" sz="3400" dirty="0"/>
              <a:t>信心挑战预定的观念和态度，产生内在冲突：个人在世俗社会的地位和骄傲；自我预设的方法和方式；等等</a:t>
            </a:r>
            <a:endParaRPr lang="en-US" altLang="zh-CN" sz="3400" dirty="0"/>
          </a:p>
          <a:p>
            <a:pPr marL="571500" indent="-571500">
              <a:buFont typeface="Arial"/>
              <a:buChar char="•"/>
            </a:pPr>
            <a:r>
              <a:rPr lang="zh-CN" altLang="en-US" sz="3400" dirty="0"/>
              <a:t>在矛盾挣扎中退缩还是继续？环境与他人在旁边的坚固作用。</a:t>
            </a:r>
            <a:endParaRPr lang="en-US" altLang="zh-CN" sz="3400" dirty="0"/>
          </a:p>
          <a:p>
            <a:pPr marL="571500" indent="-571500">
              <a:buFont typeface="Arial"/>
              <a:buChar char="•"/>
            </a:pPr>
            <a:r>
              <a:rPr lang="zh-CN" altLang="en-US" sz="3400" dirty="0"/>
              <a:t>信心的跨越：在顺服中经历医治、改变和更新。</a:t>
            </a:r>
            <a:endParaRPr lang="en-US" altLang="zh-CN" sz="3400" dirty="0"/>
          </a:p>
          <a:p>
            <a:pPr marL="571500" indent="-571500">
              <a:buFont typeface="Arial"/>
              <a:buChar char="•"/>
            </a:pPr>
            <a:r>
              <a:rPr lang="zh-CN" altLang="en-US" sz="3400" dirty="0"/>
              <a:t>经历神带来的坚信：引人全然悔改归向神。</a:t>
            </a:r>
          </a:p>
          <a:p>
            <a:pPr marL="0" indent="0"/>
            <a:endParaRPr lang="de-DE" altLang="zh-CN" sz="3400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618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SimHei" pitchFamily="2" charset="-122"/>
                <a:ea typeface="SimHei" pitchFamily="2" charset="-122"/>
              </a:rPr>
              <a:t>乃缦得医治</a:t>
            </a:r>
            <a:r>
              <a:rPr lang="zh-CN" altLang="de-DE" sz="3600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sz="3600" dirty="0" smtClean="0">
                <a:latin typeface="SimHei" pitchFamily="2" charset="-122"/>
                <a:ea typeface="SimHei" pitchFamily="2" charset="-122"/>
              </a:rPr>
              <a:t>王下</a:t>
            </a:r>
            <a:r>
              <a:rPr lang="en-US" altLang="zh-CN" sz="3600" dirty="0" smtClean="0">
                <a:latin typeface="SimHei" pitchFamily="2" charset="-122"/>
                <a:ea typeface="SimHei" pitchFamily="2" charset="-122"/>
              </a:rPr>
              <a:t>5:1-19</a:t>
            </a:r>
            <a:r>
              <a:rPr lang="zh-CN" altLang="de-DE" sz="3600" dirty="0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sz="3600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457200" y="762000"/>
            <a:ext cx="7810500" cy="4297363"/>
          </a:xfrm>
        </p:spPr>
        <p:txBody>
          <a:bodyPr/>
          <a:lstStyle/>
          <a:p>
            <a:pPr marL="0" indent="0"/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总结：</a:t>
            </a:r>
            <a:endParaRPr lang="en-US" altLang="zh-CN" dirty="0" smtClean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/>
              <a:buChar char="•"/>
            </a:pPr>
            <a:r>
              <a:rPr lang="zh-CN" altLang="en-US" sz="3400" dirty="0"/>
              <a:t>认识神、经历祂的作为需要传道者的工作和其生命见证，更需要自己放下个人属世的骄傲，突破各种偏见、成见，顺服神的带领和应许，在其中经历祂的能力和作为。</a:t>
            </a:r>
            <a:endParaRPr lang="en-US" altLang="zh-CN" sz="3400" dirty="0"/>
          </a:p>
          <a:p>
            <a:pPr marL="457200" indent="-457200">
              <a:buFont typeface="Arial"/>
              <a:buChar char="•"/>
            </a:pPr>
            <a:r>
              <a:rPr lang="zh-CN" altLang="en-US" sz="3400" dirty="0"/>
              <a:t>信心带领我们经历生命的更新和改变，经历赦免，在信心里我们全然归向神。</a:t>
            </a:r>
            <a:endParaRPr lang="zh-CN" altLang="de-DE" sz="3400" dirty="0" smtClean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8429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387</Words>
  <Application>Microsoft Macintosh PowerPoint</Application>
  <PresentationFormat>全屏显示(4:3)</PresentationFormat>
  <Paragraphs>51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5</vt:i4>
      </vt:variant>
    </vt:vector>
  </HeadingPairs>
  <TitlesOfParts>
    <vt:vector size="8" baseType="lpstr">
      <vt:lpstr>Benutzerdefiniertes Design</vt:lpstr>
      <vt:lpstr>1_Benutzerdefiniertes Design</vt:lpstr>
      <vt:lpstr>2_Benutzerdefiniertes Design</vt:lpstr>
      <vt:lpstr>主日证道</vt:lpstr>
      <vt:lpstr>乃缦得医治（王下5:1-19）</vt:lpstr>
      <vt:lpstr>乃缦得医治（王下5：1-19）</vt:lpstr>
      <vt:lpstr>乃缦得医治（王下5：1-19）</vt:lpstr>
      <vt:lpstr>乃缦得医治（王下5:1-19）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Zhuyun Deng</cp:lastModifiedBy>
  <cp:revision>1254</cp:revision>
  <cp:lastPrinted>2016-12-02T10:19:09Z</cp:lastPrinted>
  <dcterms:created xsi:type="dcterms:W3CDTF">2013-12-13T09:03:28Z</dcterms:created>
  <dcterms:modified xsi:type="dcterms:W3CDTF">2017-05-03T06:35:21Z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