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  <p:sldMasterId id="2147483672" r:id="rId2"/>
    <p:sldMasterId id="2147483706" r:id="rId3"/>
  </p:sldMasterIdLst>
  <p:notesMasterIdLst>
    <p:notesMasterId r:id="rId12"/>
  </p:notesMasterIdLst>
  <p:handoutMasterIdLst>
    <p:handoutMasterId r:id="rId13"/>
  </p:handoutMasterIdLst>
  <p:sldIdLst>
    <p:sldId id="863" r:id="rId4"/>
    <p:sldId id="1565" r:id="rId5"/>
    <p:sldId id="1559" r:id="rId6"/>
    <p:sldId id="1562" r:id="rId7"/>
    <p:sldId id="1560" r:id="rId8"/>
    <p:sldId id="1563" r:id="rId9"/>
    <p:sldId id="1564" r:id="rId10"/>
    <p:sldId id="1561" r:id="rId11"/>
  </p:sldIdLst>
  <p:sldSz cx="9144000" cy="6858000" type="screen4x3"/>
  <p:notesSz cx="6884988" cy="10018713"/>
  <p:kinsoku lang="ja-JP" invalStChars="、。，．・：；？！゛゜ヽヾゝゞ々’”）〕］｝〉》」』】°‰′″℃％!%),.:;]}｡｣､･ﾞﾟ" invalEndChars="‘“（〔［｛〈《「『【￥＄$([\{｢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SimSun" pitchFamily="2" charset="-122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SimSun" pitchFamily="2" charset="-122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SimSun" pitchFamily="2" charset="-122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SimSun" pitchFamily="2" charset="-122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SimSun" pitchFamily="2" charset="-122"/>
        <a:cs typeface="Arial" charset="0"/>
      </a:defRPr>
    </a:lvl5pPr>
    <a:lvl6pPr marL="2286000" algn="l" defTabSz="914400" rtl="0" eaLnBrk="1" latinLnBrk="0" hangingPunct="1">
      <a:defRPr sz="4400" kern="1200">
        <a:solidFill>
          <a:schemeClr val="tx1"/>
        </a:solidFill>
        <a:latin typeface="Arial" charset="0"/>
        <a:ea typeface="SimSun" pitchFamily="2" charset="-122"/>
        <a:cs typeface="Arial" charset="0"/>
      </a:defRPr>
    </a:lvl6pPr>
    <a:lvl7pPr marL="2743200" algn="l" defTabSz="914400" rtl="0" eaLnBrk="1" latinLnBrk="0" hangingPunct="1">
      <a:defRPr sz="4400" kern="1200">
        <a:solidFill>
          <a:schemeClr val="tx1"/>
        </a:solidFill>
        <a:latin typeface="Arial" charset="0"/>
        <a:ea typeface="SimSun" pitchFamily="2" charset="-122"/>
        <a:cs typeface="Arial" charset="0"/>
      </a:defRPr>
    </a:lvl7pPr>
    <a:lvl8pPr marL="3200400" algn="l" defTabSz="914400" rtl="0" eaLnBrk="1" latinLnBrk="0" hangingPunct="1">
      <a:defRPr sz="4400" kern="1200">
        <a:solidFill>
          <a:schemeClr val="tx1"/>
        </a:solidFill>
        <a:latin typeface="Arial" charset="0"/>
        <a:ea typeface="SimSun" pitchFamily="2" charset="-122"/>
        <a:cs typeface="Arial" charset="0"/>
      </a:defRPr>
    </a:lvl8pPr>
    <a:lvl9pPr marL="3657600" algn="l" defTabSz="914400" rtl="0" eaLnBrk="1" latinLnBrk="0" hangingPunct="1">
      <a:defRPr sz="4400" kern="1200">
        <a:solidFill>
          <a:schemeClr val="tx1"/>
        </a:solidFill>
        <a:latin typeface="Arial" charset="0"/>
        <a:ea typeface="SimSun" pitchFamily="2" charset="-122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bw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CC"/>
    <a:srgbClr val="003300"/>
    <a:srgbClr val="A7E13F"/>
    <a:srgbClr val="FF0000"/>
    <a:srgbClr val="FFFFCC"/>
    <a:srgbClr val="FFFFFF"/>
    <a:srgbClr val="FFFF99"/>
    <a:srgbClr val="99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969" autoAdjust="0"/>
    <p:restoredTop sz="92055" autoAdjust="0"/>
  </p:normalViewPr>
  <p:slideViewPr>
    <p:cSldViewPr>
      <p:cViewPr varScale="1">
        <p:scale>
          <a:sx n="41" d="100"/>
          <a:sy n="41" d="100"/>
        </p:scale>
        <p:origin x="1050" y="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913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60" tIns="46630" rIns="93260" bIns="46630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84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0488" y="0"/>
            <a:ext cx="2982912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60" tIns="46630" rIns="93260" bIns="46630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84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15475"/>
            <a:ext cx="2982913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60" tIns="46630" rIns="93260" bIns="46630" numCol="1" anchor="b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84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0488" y="9515475"/>
            <a:ext cx="2982912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60" tIns="46630" rIns="93260" bIns="46630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pPr>
              <a:defRPr/>
            </a:pPr>
            <a:fld id="{AC0CB9F8-A6F9-4E7B-8006-0AA1930054F0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224907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5016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900488" y="0"/>
            <a:ext cx="2982912" cy="5016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A5B70FA-0641-4FF9-A771-FC55035240DF}" type="datetimeFigureOut">
              <a:rPr lang="zh-CN" altLang="en-US"/>
              <a:pPr>
                <a:defRPr/>
              </a:pPr>
              <a:t>2017/4/28</a:t>
            </a:fld>
            <a:endParaRPr lang="en-US" altLang="zh-CN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87450" y="1252538"/>
            <a:ext cx="4510088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8975" y="4821238"/>
            <a:ext cx="5507038" cy="39449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517063"/>
            <a:ext cx="2982913" cy="5016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900488" y="9517063"/>
            <a:ext cx="2982912" cy="5016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A247FEF-4BC5-43EB-8074-DF98058A2977}" type="slidenum">
              <a:rPr lang="zh-CN" altLang="en-US"/>
              <a:pPr>
                <a:defRPr/>
              </a:pPr>
              <a:t>‹Nr.›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622724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SimSun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SimSun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SimSun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SimSun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SimSun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89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4690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证道题目可以在当月月报上找到。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正文字体</a:t>
            </a:r>
            <a:r>
              <a:rPr lang="en-US" altLang="zh-CN"/>
              <a:t>66</a:t>
            </a:r>
            <a:r>
              <a:rPr lang="zh-CN" altLang="en-US"/>
              <a:t>。</a:t>
            </a:r>
          </a:p>
          <a:p>
            <a:pPr marL="228600" indent="-228600"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114691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790B34A-2A7F-4987-9D90-0684B54BA2EE}" type="slidenum">
              <a:rPr lang="zh-CN" altLang="en-US" smtClean="0"/>
              <a:pPr/>
              <a:t>1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524421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7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6738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讲道内容可在周五晚上或周六早上从同工处获得（韩宝蕾姊妹）。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请尽量在周六</a:t>
            </a:r>
            <a:r>
              <a:rPr lang="en-US" altLang="zh-CN"/>
              <a:t>14</a:t>
            </a:r>
            <a:r>
              <a:rPr lang="zh-CN" altLang="en-US"/>
              <a:t>点之前将讲道内容更新。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牧师提供的讲道大纲是繁体字的，请尽量转换成简体字。推荐网站：</a:t>
            </a:r>
            <a:r>
              <a:rPr lang="de-DE" altLang="zh-CN"/>
              <a:t>http://www.hao123.com/haoserver/jianfanzh.htm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正文内容是由牧师逐项播放的，请为每项内容加入动画。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请保持正文对齐，字体</a:t>
            </a:r>
            <a:r>
              <a:rPr lang="en-US" altLang="zh-CN"/>
              <a:t>34</a:t>
            </a:r>
            <a:r>
              <a:rPr lang="zh-CN" altLang="en-US"/>
              <a:t>。</a:t>
            </a:r>
            <a:endParaRPr lang="de-DE" altLang="zh-CN"/>
          </a:p>
        </p:txBody>
      </p:sp>
      <p:sp>
        <p:nvSpPr>
          <p:cNvPr id="116739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286D153-5561-4324-BF67-581719B673F1}" type="slidenum">
              <a:rPr lang="zh-CN" altLang="en-US" smtClean="0"/>
              <a:pPr/>
              <a:t>3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529209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7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6738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讲道内容可在周五晚上或周六早上从同工处获得（韩宝蕾姊妹）。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请尽量在周六</a:t>
            </a:r>
            <a:r>
              <a:rPr lang="en-US" altLang="zh-CN"/>
              <a:t>14</a:t>
            </a:r>
            <a:r>
              <a:rPr lang="zh-CN" altLang="en-US"/>
              <a:t>点之前将讲道内容更新。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牧师提供的讲道大纲是繁体字的，请尽量转换成简体字。推荐网站：</a:t>
            </a:r>
            <a:r>
              <a:rPr lang="de-DE" altLang="zh-CN"/>
              <a:t>http://www.hao123.com/haoserver/jianfanzh.htm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正文内容是由牧师逐项播放的，请为每项内容加入动画。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请保持正文对齐，字体</a:t>
            </a:r>
            <a:r>
              <a:rPr lang="en-US" altLang="zh-CN"/>
              <a:t>34</a:t>
            </a:r>
            <a:r>
              <a:rPr lang="zh-CN" altLang="en-US"/>
              <a:t>。</a:t>
            </a:r>
            <a:endParaRPr lang="de-DE" altLang="zh-CN"/>
          </a:p>
        </p:txBody>
      </p:sp>
      <p:sp>
        <p:nvSpPr>
          <p:cNvPr id="116739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286D153-5561-4324-BF67-581719B673F1}" type="slidenum">
              <a:rPr lang="zh-CN" altLang="en-US" smtClean="0"/>
              <a:pPr/>
              <a:t>4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673095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5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8786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讲道内容可在周五晚上或周六早上从同工处获得（韩宝蕾姊妹）。</a:t>
            </a:r>
            <a:endParaRPr lang="en-US" altLang="zh-CN" dirty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请尽量在周六</a:t>
            </a:r>
            <a:r>
              <a:rPr lang="en-US" altLang="zh-CN" dirty="0"/>
              <a:t>14</a:t>
            </a:r>
            <a:r>
              <a:rPr lang="zh-CN" altLang="en-US" dirty="0"/>
              <a:t>点之前将讲道内容更新。</a:t>
            </a:r>
            <a:endParaRPr lang="en-US" altLang="zh-CN" dirty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牧师提供的讲道大纲是繁体字的，请尽量转换成简体字。推荐网站：</a:t>
            </a:r>
            <a:r>
              <a:rPr lang="de-DE" altLang="zh-CN" dirty="0"/>
              <a:t>http://www.hao123.com/haoserver/jianfanzh.htm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正文内容是由牧师逐项播放的，请为每项内容加入动画。</a:t>
            </a:r>
            <a:endParaRPr lang="en-US" altLang="zh-CN" dirty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请保持正文对齐，字体</a:t>
            </a:r>
            <a:r>
              <a:rPr lang="en-US" altLang="zh-CN" dirty="0"/>
              <a:t>34</a:t>
            </a:r>
            <a:r>
              <a:rPr lang="zh-CN" altLang="en-US" dirty="0"/>
              <a:t>。</a:t>
            </a:r>
            <a:endParaRPr lang="de-DE" altLang="zh-CN" dirty="0"/>
          </a:p>
        </p:txBody>
      </p:sp>
      <p:sp>
        <p:nvSpPr>
          <p:cNvPr id="118787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C0EAAEB-9A80-43B9-878C-FB5B28EFF808}" type="slidenum">
              <a:rPr lang="zh-CN" altLang="en-US" smtClean="0"/>
              <a:pPr/>
              <a:t>5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902017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5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8786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讲道内容可在周五晚上或周六早上从同工处获得（韩宝蕾姊妹）。</a:t>
            </a:r>
            <a:endParaRPr lang="en-US" altLang="zh-CN" dirty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请尽量在周六</a:t>
            </a:r>
            <a:r>
              <a:rPr lang="en-US" altLang="zh-CN" dirty="0"/>
              <a:t>14</a:t>
            </a:r>
            <a:r>
              <a:rPr lang="zh-CN" altLang="en-US" dirty="0"/>
              <a:t>点之前将讲道内容更新。</a:t>
            </a:r>
            <a:endParaRPr lang="en-US" altLang="zh-CN" dirty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牧师提供的讲道大纲是繁体字的，请尽量转换成简体字。推荐网站：</a:t>
            </a:r>
            <a:r>
              <a:rPr lang="de-DE" altLang="zh-CN" dirty="0"/>
              <a:t>http://www.hao123.com/haoserver/jianfanzh.htm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正文内容是由牧师逐项播放的，请为每项内容加入动画。</a:t>
            </a:r>
            <a:endParaRPr lang="en-US" altLang="zh-CN" dirty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请保持正文对齐，字体</a:t>
            </a:r>
            <a:r>
              <a:rPr lang="en-US" altLang="zh-CN" dirty="0"/>
              <a:t>34</a:t>
            </a:r>
            <a:r>
              <a:rPr lang="zh-CN" altLang="en-US" dirty="0"/>
              <a:t>。</a:t>
            </a:r>
            <a:endParaRPr lang="de-DE" altLang="zh-CN" dirty="0"/>
          </a:p>
        </p:txBody>
      </p:sp>
      <p:sp>
        <p:nvSpPr>
          <p:cNvPr id="118787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C0EAAEB-9A80-43B9-878C-FB5B28EFF808}" type="slidenum">
              <a:rPr lang="zh-CN" altLang="en-US" smtClean="0"/>
              <a:pPr/>
              <a:t>6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813387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5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8786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讲道内容可在周五晚上或周六早上从同工处获得（韩宝蕾姊妹）。</a:t>
            </a:r>
            <a:endParaRPr lang="en-US" altLang="zh-CN" dirty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请尽量在周六</a:t>
            </a:r>
            <a:r>
              <a:rPr lang="en-US" altLang="zh-CN" dirty="0"/>
              <a:t>14</a:t>
            </a:r>
            <a:r>
              <a:rPr lang="zh-CN" altLang="en-US" dirty="0"/>
              <a:t>点之前将讲道内容更新。</a:t>
            </a:r>
            <a:endParaRPr lang="en-US" altLang="zh-CN" dirty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牧师提供的讲道大纲是繁体字的，请尽量转换成简体字。推荐网站：</a:t>
            </a:r>
            <a:r>
              <a:rPr lang="de-DE" altLang="zh-CN" dirty="0"/>
              <a:t>http://www.hao123.com/haoserver/jianfanzh.htm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正文内容是由牧师逐项播放的，请为每项内容加入动画。</a:t>
            </a:r>
            <a:endParaRPr lang="en-US" altLang="zh-CN" dirty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请保持正文对齐，字体</a:t>
            </a:r>
            <a:r>
              <a:rPr lang="en-US" altLang="zh-CN" dirty="0"/>
              <a:t>34</a:t>
            </a:r>
            <a:r>
              <a:rPr lang="zh-CN" altLang="en-US" dirty="0"/>
              <a:t>。</a:t>
            </a:r>
            <a:endParaRPr lang="de-DE" altLang="zh-CN" dirty="0"/>
          </a:p>
        </p:txBody>
      </p:sp>
      <p:sp>
        <p:nvSpPr>
          <p:cNvPr id="118787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C0EAAEB-9A80-43B9-878C-FB5B28EFF808}" type="slidenum">
              <a:rPr lang="zh-CN" altLang="en-US" smtClean="0"/>
              <a:pPr/>
              <a:t>7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240930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3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0834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请保持正文对齐，字体</a:t>
            </a:r>
            <a:r>
              <a:rPr lang="en-US" altLang="zh-CN"/>
              <a:t>34</a:t>
            </a:r>
            <a:r>
              <a:rPr lang="zh-CN" altLang="en-US"/>
              <a:t>。</a:t>
            </a:r>
            <a:endParaRPr lang="de-DE" altLang="zh-CN"/>
          </a:p>
        </p:txBody>
      </p:sp>
      <p:sp>
        <p:nvSpPr>
          <p:cNvPr id="120835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A0A6B04-B8C2-4B5C-9204-268D6E7665A5}" type="slidenum">
              <a:rPr lang="zh-CN" altLang="en-US" smtClean="0"/>
              <a:pPr/>
              <a:t>8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259261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F17906-5B2B-4C7A-9B0D-1C2110A9EFFE}" type="datetimeFigureOut">
              <a:rPr lang="de-DE" altLang="zh-CN"/>
              <a:pPr>
                <a:defRPr/>
              </a:pPr>
              <a:t>28.04.2017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B82859-8C19-485B-B708-73A7430D833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81360A-F3B3-4DD1-AEBB-A5E2958C886B}" type="datetimeFigureOut">
              <a:rPr lang="de-DE" altLang="zh-CN"/>
              <a:pPr>
                <a:defRPr/>
              </a:pPr>
              <a:t>28.04.2017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3A3106-F03D-4188-A828-AD38F73530C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953297-DA24-4430-AAA4-9A179E280607}" type="datetimeFigureOut">
              <a:rPr lang="de-DE" altLang="zh-CN"/>
              <a:pPr>
                <a:defRPr/>
              </a:pPr>
              <a:t>28.04.2017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CBCA71-1E32-4ED0-A1D0-2B58309C990C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7F85A0-5DF5-4727-AAAD-8306E8A55505}" type="datetimeFigureOut">
              <a:rPr lang="de-DE" altLang="zh-CN"/>
              <a:pPr>
                <a:defRPr/>
              </a:pPr>
              <a:t>28.04.2017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A3D179-89A3-4488-8213-E8D57F313AE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BF7DBB-14E4-4739-8353-B556183C185B}" type="datetimeFigureOut">
              <a:rPr lang="de-DE" altLang="zh-CN"/>
              <a:pPr>
                <a:defRPr/>
              </a:pPr>
              <a:t>28.04.2017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421A85-E2E2-4E35-A781-713D0EA9179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5037E8-2B4C-4336-A1AC-0452E99C664B}" type="datetimeFigureOut">
              <a:rPr lang="de-DE" altLang="zh-CN"/>
              <a:pPr>
                <a:defRPr/>
              </a:pPr>
              <a:t>28.04.2017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94618B-5BB3-493D-8BEC-DDACD8ADB4A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1173BE-6B57-48A6-AF99-7E5037A531F1}" type="datetimeFigureOut">
              <a:rPr lang="de-DE" altLang="zh-CN"/>
              <a:pPr>
                <a:defRPr/>
              </a:pPr>
              <a:t>28.04.2017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7CC9A5-570B-4703-BE01-6D3CE299EB9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725E19-339D-4011-81C6-EDBC66F934E0}" type="datetimeFigureOut">
              <a:rPr lang="de-DE" altLang="zh-CN"/>
              <a:pPr>
                <a:defRPr/>
              </a:pPr>
              <a:t>28.04.2017</a:t>
            </a:fld>
            <a:endParaRPr lang="de-DE" altLang="zh-CN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5B33E-4C1C-403C-BF41-109EE375D4B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5D19DE-5693-402A-9721-046743BCB1B4}" type="datetimeFigureOut">
              <a:rPr lang="de-DE" altLang="zh-CN"/>
              <a:pPr>
                <a:defRPr/>
              </a:pPr>
              <a:t>28.04.2017</a:t>
            </a:fld>
            <a:endParaRPr lang="de-DE" altLang="zh-CN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BCF976-B662-47AE-83D1-B984F651722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F66B2A-D557-4A38-A654-3AFD0A7BB29A}" type="datetimeFigureOut">
              <a:rPr lang="de-DE" altLang="zh-CN"/>
              <a:pPr>
                <a:defRPr/>
              </a:pPr>
              <a:t>28.04.2017</a:t>
            </a:fld>
            <a:endParaRPr lang="de-DE" altLang="zh-CN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FDAA35-AE96-49AD-A34C-AB717961703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77A538-6DF6-4E42-80E6-1C451A1D5106}" type="datetimeFigureOut">
              <a:rPr lang="de-DE" altLang="zh-CN"/>
              <a:pPr>
                <a:defRPr/>
              </a:pPr>
              <a:t>28.04.2017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2B6035-F246-40B7-B650-E2A090CE048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F8709-7FCC-40B4-8D85-89BC4B43A7E4}" type="datetimeFigureOut">
              <a:rPr lang="de-DE" altLang="zh-CN"/>
              <a:pPr>
                <a:defRPr/>
              </a:pPr>
              <a:t>28.04.2017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6CF958-35D8-4441-9A92-3350D2F29CA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35F14E-9613-4ECC-8494-03F656761C70}" type="datetimeFigureOut">
              <a:rPr lang="de-DE" altLang="zh-CN"/>
              <a:pPr>
                <a:defRPr/>
              </a:pPr>
              <a:t>28.04.2017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A4E838-EC87-4111-B4FA-A7DC5331FA1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6AB261-656D-4775-9B18-516DB7F154E2}" type="datetimeFigureOut">
              <a:rPr lang="de-DE" altLang="zh-CN"/>
              <a:pPr>
                <a:defRPr/>
              </a:pPr>
              <a:t>28.04.2017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270B43-DC81-411C-998F-BDE1B2EA6D9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2B30CB-F98A-455D-9615-00B0DCEF65A2}" type="datetimeFigureOut">
              <a:rPr lang="de-DE" altLang="zh-CN"/>
              <a:pPr>
                <a:defRPr/>
              </a:pPr>
              <a:t>28.04.2017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CDE235-9417-4266-9D07-E15C7A49446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247DCC49-1774-4EF9-A28F-5F1B9FFCE8E5}" type="datetimeFigureOut">
              <a:rPr lang="de-DE" altLang="zh-CN"/>
              <a:pPr>
                <a:defRPr/>
              </a:pPr>
              <a:t>28.04.2017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689672C-F418-465E-831D-4D2B80A6324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E986AFBF-7EAA-4003-B091-1EDDFF82898C}" type="datetimeFigureOut">
              <a:rPr lang="de-DE" altLang="zh-CN"/>
              <a:pPr>
                <a:defRPr/>
              </a:pPr>
              <a:t>28.04.2017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99BD922-FCD2-4CDA-AEEA-678A8BD7532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557E57DF-DFBA-4249-8C2F-E14F3589DEFC}" type="datetimeFigureOut">
              <a:rPr lang="de-DE" altLang="zh-CN"/>
              <a:pPr>
                <a:defRPr/>
              </a:pPr>
              <a:t>28.04.2017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65B94DD-A826-49E3-939D-270CF3E81E5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D454A35C-F4F2-48F9-88ED-EDD5C4BE6E3E}" type="datetimeFigureOut">
              <a:rPr lang="de-DE" altLang="zh-CN"/>
              <a:pPr>
                <a:defRPr/>
              </a:pPr>
              <a:t>28.04.2017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63EFFC9-6D6C-48B9-BBCC-BE6693BBB79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5F431FB-F8E0-4BE4-80F7-601D8E95F237}" type="datetimeFigureOut">
              <a:rPr lang="de-DE" altLang="zh-CN"/>
              <a:pPr>
                <a:defRPr/>
              </a:pPr>
              <a:t>28.04.2017</a:t>
            </a:fld>
            <a:endParaRPr lang="de-DE" altLang="zh-CN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E4E5B171-36B9-475C-9C98-D0542F13E5B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DD42D35F-9B88-4DB1-8AD4-FC9286583CE4}" type="datetimeFigureOut">
              <a:rPr lang="de-DE" altLang="zh-CN"/>
              <a:pPr>
                <a:defRPr/>
              </a:pPr>
              <a:t>28.04.2017</a:t>
            </a:fld>
            <a:endParaRPr lang="de-DE" altLang="zh-CN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12717D75-02FE-4DEE-AF4A-B36BBC5E419C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3D558395-9908-427B-9A8D-D3BE59B2C2D0}" type="datetimeFigureOut">
              <a:rPr lang="de-DE" altLang="zh-CN"/>
              <a:pPr>
                <a:defRPr/>
              </a:pPr>
              <a:t>28.04.2017</a:t>
            </a:fld>
            <a:endParaRPr lang="de-DE" altLang="zh-CN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592E3C57-29CF-4BAD-822D-6C0A499E32C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D4E443-71F5-4F52-BD69-D578FD75E0B2}" type="datetimeFigureOut">
              <a:rPr lang="de-DE" altLang="zh-CN"/>
              <a:pPr>
                <a:defRPr/>
              </a:pPr>
              <a:t>28.04.2017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00FE68-415C-4ADA-A601-E07C4551AF1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C090C56-0D94-46E1-9150-955EC40BEF64}" type="datetimeFigureOut">
              <a:rPr lang="de-DE" altLang="zh-CN"/>
              <a:pPr>
                <a:defRPr/>
              </a:pPr>
              <a:t>28.04.2017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50D9E512-823E-474E-AD4B-5729BD2B875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03F9AA1-BCB2-4EFE-B69B-AA3E876ACD50}" type="datetimeFigureOut">
              <a:rPr lang="de-DE" altLang="zh-CN"/>
              <a:pPr>
                <a:defRPr/>
              </a:pPr>
              <a:t>28.04.2017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A4FCB5F1-D60A-45A4-B44B-26E56D79FDD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C1DE96F-2408-4B4E-8218-C9961EDD70AD}" type="datetimeFigureOut">
              <a:rPr lang="de-DE" altLang="zh-CN"/>
              <a:pPr>
                <a:defRPr/>
              </a:pPr>
              <a:t>28.04.2017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2139698-7967-485F-A81A-E4AC69BF837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0992B44-0830-45F3-A9A4-7054C752096F}" type="datetimeFigureOut">
              <a:rPr lang="de-DE" altLang="zh-CN"/>
              <a:pPr>
                <a:defRPr/>
              </a:pPr>
              <a:t>28.04.2017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0C1628C-D971-40DE-89EB-63DC5223CF1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3C468D-B0D9-4795-9FA6-594927CB3189}" type="datetimeFigureOut">
              <a:rPr lang="de-DE" altLang="zh-CN"/>
              <a:pPr>
                <a:defRPr/>
              </a:pPr>
              <a:t>28.04.2017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9A3360-4C79-40F5-B87E-A61E47F9B0A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2C07F1-8B80-4FB2-963F-46501B0C9B73}" type="datetimeFigureOut">
              <a:rPr lang="de-DE" altLang="zh-CN"/>
              <a:pPr>
                <a:defRPr/>
              </a:pPr>
              <a:t>28.04.2017</a:t>
            </a:fld>
            <a:endParaRPr lang="de-DE" altLang="zh-CN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977C46-DB92-4231-BBE6-F15A68D64E2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8726C1-6BA0-4AF7-8BCA-8BBF148F0CEF}" type="datetimeFigureOut">
              <a:rPr lang="de-DE" altLang="zh-CN"/>
              <a:pPr>
                <a:defRPr/>
              </a:pPr>
              <a:t>28.04.2017</a:t>
            </a:fld>
            <a:endParaRPr lang="de-DE" altLang="zh-CN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A9410D-3B03-4075-8FFB-165336190FB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C249F1-8A03-443F-8E6F-EEDEB0B1FBE2}" type="datetimeFigureOut">
              <a:rPr lang="de-DE" altLang="zh-CN"/>
              <a:pPr>
                <a:defRPr/>
              </a:pPr>
              <a:t>28.04.2017</a:t>
            </a:fld>
            <a:endParaRPr lang="de-DE" altLang="zh-CN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FE21C-42B5-42EB-BA9F-ACC0611F998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1C1230-C5D9-4FFB-9C52-5E4E6D0700F9}" type="datetimeFigureOut">
              <a:rPr lang="de-DE" altLang="zh-CN"/>
              <a:pPr>
                <a:defRPr/>
              </a:pPr>
              <a:t>28.04.2017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50814-C176-481A-81E0-5BC676B406A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DE77BC-F27A-4C3B-8774-2A4499E11D2F}" type="datetimeFigureOut">
              <a:rPr lang="de-DE" altLang="zh-CN"/>
              <a:pPr>
                <a:defRPr/>
              </a:pPr>
              <a:t>28.04.2017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01F5D0-CB73-4AF9-8669-892721D1230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elplatzhalter 1"/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331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zh-CN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83FACFC1-C3E5-40D9-8AB5-62445C32BC07}" type="datetimeFigureOut">
              <a:rPr lang="de-DE" altLang="zh-CN"/>
              <a:pPr>
                <a:defRPr/>
              </a:pPr>
              <a:t>28.04.2017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0046BCB6-2734-4EE0-889D-203E336355D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  <p:pic>
        <p:nvPicPr>
          <p:cNvPr id="13319" name="Picture 4" descr="mgj_10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7272338" y="0"/>
            <a:ext cx="1871662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Line 5"/>
          <p:cNvSpPr>
            <a:spLocks noChangeShapeType="1"/>
          </p:cNvSpPr>
          <p:nvPr userDrawn="1"/>
        </p:nvSpPr>
        <p:spPr bwMode="auto">
          <a:xfrm>
            <a:off x="647700" y="1079500"/>
            <a:ext cx="6624638" cy="0"/>
          </a:xfrm>
          <a:prstGeom prst="line">
            <a:avLst/>
          </a:prstGeom>
          <a:noFill/>
          <a:ln w="76200">
            <a:solidFill>
              <a:srgbClr val="A7E13F"/>
            </a:solidFill>
            <a:round/>
            <a:headEnd/>
            <a:tailEnd/>
          </a:ln>
          <a:extLst/>
        </p:spPr>
        <p:txBody>
          <a:bodyPr/>
          <a:lstStyle/>
          <a:p>
            <a:pPr eaLnBrk="0" hangingPunct="0">
              <a:defRPr/>
            </a:pPr>
            <a:endParaRPr lang="de-DE">
              <a:ln>
                <a:solidFill>
                  <a:srgbClr val="92D050"/>
                </a:solidFill>
              </a:ln>
              <a:latin typeface="Arial" pitchFamily="34" charset="0"/>
              <a:ea typeface="宋体" pitchFamily="2" charset="-122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38" r:id="rId2"/>
    <p:sldLayoutId id="2147483737" r:id="rId3"/>
    <p:sldLayoutId id="2147483736" r:id="rId4"/>
    <p:sldLayoutId id="2147483735" r:id="rId5"/>
    <p:sldLayoutId id="2147483734" r:id="rId6"/>
    <p:sldLayoutId id="2147483733" r:id="rId7"/>
    <p:sldLayoutId id="2147483732" r:id="rId8"/>
    <p:sldLayoutId id="2147483731" r:id="rId9"/>
    <p:sldLayoutId id="2147483730" r:id="rId10"/>
    <p:sldLayoutId id="214748372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marL="342900" indent="-342900"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elplatzhalt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Titelmasterformat durch Klicken bearbeiten</a:t>
            </a:r>
          </a:p>
        </p:txBody>
      </p:sp>
      <p:sp>
        <p:nvSpPr>
          <p:cNvPr id="25603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  <a:p>
            <a:pPr lvl="1"/>
            <a:r>
              <a:rPr lang="de-DE" altLang="zh-CN"/>
              <a:t>Zweite Ebene</a:t>
            </a:r>
          </a:p>
          <a:p>
            <a:pPr lvl="2"/>
            <a:r>
              <a:rPr lang="de-DE" altLang="zh-CN"/>
              <a:t>Dritte Ebene</a:t>
            </a:r>
          </a:p>
          <a:p>
            <a:pPr lvl="3"/>
            <a:r>
              <a:rPr lang="de-DE" altLang="zh-CN"/>
              <a:t>Vierte Ebene</a:t>
            </a:r>
          </a:p>
          <a:p>
            <a:pPr lvl="4"/>
            <a:r>
              <a:rPr lang="de-DE" altLang="zh-CN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4D2DF9D4-E18B-4AF9-9FFD-09FB1F73A906}" type="datetimeFigureOut">
              <a:rPr lang="de-DE" altLang="zh-CN"/>
              <a:pPr>
                <a:defRPr/>
              </a:pPr>
              <a:t>28.04.2017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F5F7BDD5-6F08-46D8-A099-0CA728BC666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49" r:id="rId2"/>
    <p:sldLayoutId id="2147483748" r:id="rId3"/>
    <p:sldLayoutId id="2147483747" r:id="rId4"/>
    <p:sldLayoutId id="2147483746" r:id="rId5"/>
    <p:sldLayoutId id="2147483745" r:id="rId6"/>
    <p:sldLayoutId id="2147483744" r:id="rId7"/>
    <p:sldLayoutId id="2147483743" r:id="rId8"/>
    <p:sldLayoutId id="2147483742" r:id="rId9"/>
    <p:sldLayoutId id="2147483741" r:id="rId10"/>
    <p:sldLayoutId id="2147483740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SimSun" pitchFamily="2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defRPr sz="2800" kern="1200">
          <a:solidFill>
            <a:schemeClr val="tx1"/>
          </a:solidFill>
          <a:latin typeface="+mn-lt"/>
          <a:ea typeface="SimSun" pitchFamily="2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elplatzhalt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Titelmasterformat durch Klicken bearbeiten</a:t>
            </a:r>
          </a:p>
        </p:txBody>
      </p:sp>
      <p:sp>
        <p:nvSpPr>
          <p:cNvPr id="37891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  <a:p>
            <a:pPr lvl="1"/>
            <a:r>
              <a:rPr lang="de-DE" altLang="zh-CN"/>
              <a:t>Zweite Ebene</a:t>
            </a:r>
          </a:p>
          <a:p>
            <a:pPr lvl="2"/>
            <a:r>
              <a:rPr lang="de-DE" altLang="zh-CN"/>
              <a:t>Dritte Ebene</a:t>
            </a:r>
          </a:p>
          <a:p>
            <a:pPr lvl="3"/>
            <a:r>
              <a:rPr lang="de-DE" altLang="zh-CN"/>
              <a:t>Vierte Ebene</a:t>
            </a:r>
          </a:p>
          <a:p>
            <a:pPr lvl="4"/>
            <a:r>
              <a:rPr lang="de-DE" altLang="zh-CN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14F2F73-1155-4B77-B81C-55A67231C6A2}" type="datetimeFigureOut">
              <a:rPr lang="de-DE" altLang="zh-CN"/>
              <a:pPr>
                <a:defRPr/>
              </a:pPr>
              <a:t>28.04.2017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1AA3B555-7579-4522-9E3A-926CAD1CADB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SimSun" pitchFamily="2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defRPr sz="2800" kern="1200">
          <a:solidFill>
            <a:schemeClr val="tx1"/>
          </a:solidFill>
          <a:latin typeface="+mn-lt"/>
          <a:ea typeface="SimSun" pitchFamily="2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5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de-DE">
                <a:latin typeface="SimHei" pitchFamily="2" charset="-122"/>
                <a:ea typeface="SimHei" pitchFamily="2" charset="-122"/>
              </a:rPr>
              <a:t>主日证道</a:t>
            </a:r>
            <a:endParaRPr lang="de-DE" altLang="zh-CN">
              <a:latin typeface="SimHei" pitchFamily="2" charset="-122"/>
              <a:ea typeface="SimHei" pitchFamily="2" charset="-122"/>
            </a:endParaRPr>
          </a:p>
        </p:txBody>
      </p:sp>
      <p:sp>
        <p:nvSpPr>
          <p:cNvPr id="113666" name="Inhaltsplatzhalter 2"/>
          <p:cNvSpPr>
            <a:spLocks noGrp="1"/>
          </p:cNvSpPr>
          <p:nvPr>
            <p:ph idx="1"/>
          </p:nvPr>
        </p:nvSpPr>
        <p:spPr>
          <a:xfrm>
            <a:off x="609600" y="2057400"/>
            <a:ext cx="7010400" cy="4351338"/>
          </a:xfrm>
        </p:spPr>
        <p:txBody>
          <a:bodyPr/>
          <a:lstStyle/>
          <a:p>
            <a:pPr algn="ctr" eaLnBrk="1" hangingPunct="1"/>
            <a:endParaRPr lang="de-DE" altLang="zh-CN" sz="6600" dirty="0">
              <a:latin typeface="SimHei" pitchFamily="2" charset="-122"/>
              <a:ea typeface="SimHei" pitchFamily="2" charset="-122"/>
            </a:endParaRPr>
          </a:p>
          <a:p>
            <a:pPr algn="ctr" eaLnBrk="1" hangingPunct="1"/>
            <a:r>
              <a:rPr lang="zh-CN" altLang="de-DE" sz="6600" dirty="0">
                <a:latin typeface="SimHei" pitchFamily="2" charset="-122"/>
                <a:ea typeface="SimHei" pitchFamily="2" charset="-122"/>
              </a:rPr>
              <a:t>应当仰望神</a:t>
            </a:r>
            <a:endParaRPr lang="zh-CN" altLang="en-US" sz="6600" dirty="0">
              <a:latin typeface="SimHei" pitchFamily="2" charset="-122"/>
              <a:ea typeface="SimHei" pitchFamily="2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058497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3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de-DE" sz="3600" dirty="0">
                <a:latin typeface="SimHei" pitchFamily="2" charset="-122"/>
                <a:ea typeface="SimHei" pitchFamily="2" charset="-122"/>
              </a:rPr>
              <a:t>应当仰望神（诗</a:t>
            </a:r>
            <a:r>
              <a:rPr lang="en-US" altLang="zh-CN" sz="3600" dirty="0">
                <a:latin typeface="SimHei" pitchFamily="2" charset="-122"/>
                <a:ea typeface="SimHei" pitchFamily="2" charset="-122"/>
              </a:rPr>
              <a:t>42</a:t>
            </a:r>
            <a:r>
              <a:rPr lang="zh-CN" altLang="de-DE" sz="3600" dirty="0">
                <a:latin typeface="SimHei" pitchFamily="2" charset="-122"/>
                <a:ea typeface="SimHei" pitchFamily="2" charset="-122"/>
              </a:rPr>
              <a:t>）</a:t>
            </a:r>
            <a:endParaRPr lang="zh-CN" altLang="en-US" sz="3600" dirty="0">
              <a:latin typeface="SimHei" pitchFamily="2" charset="-122"/>
              <a:ea typeface="SimHei" pitchFamily="2" charset="-122"/>
            </a:endParaRPr>
          </a:p>
        </p:txBody>
      </p:sp>
      <p:sp>
        <p:nvSpPr>
          <p:cNvPr id="115714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810500" cy="5105400"/>
          </a:xfrm>
        </p:spPr>
        <p:txBody>
          <a:bodyPr/>
          <a:lstStyle/>
          <a:p>
            <a:pPr marL="0" indent="0"/>
            <a:r>
              <a:rPr lang="zh-CN" altLang="de-DE" dirty="0">
                <a:latin typeface="SimHei" pitchFamily="2" charset="-122"/>
                <a:ea typeface="SimHei" pitchFamily="2" charset="-122"/>
              </a:rPr>
              <a:t>引言：</a:t>
            </a:r>
          </a:p>
          <a:p>
            <a:pPr marL="742950" indent="-742950">
              <a:buFont typeface="+mj-lt"/>
              <a:buAutoNum type="arabicPeriod"/>
            </a:pPr>
            <a:r>
              <a:rPr lang="zh-CN" altLang="de-DE" sz="3400" dirty="0">
                <a:latin typeface="SimHei" pitchFamily="2" charset="-122"/>
                <a:ea typeface="SimHei" pitchFamily="2" charset="-122"/>
              </a:rPr>
              <a:t>你怎样回答：“你好吗？”</a:t>
            </a:r>
            <a:endParaRPr lang="de-DE" altLang="zh-CN" sz="3400" dirty="0">
              <a:latin typeface="SimHei" pitchFamily="2" charset="-122"/>
              <a:ea typeface="SimHei" pitchFamily="2" charset="-122"/>
            </a:endParaRPr>
          </a:p>
          <a:p>
            <a:pPr marL="742950" indent="-742950">
              <a:buFont typeface="+mj-lt"/>
              <a:buAutoNum type="arabicPeriod"/>
            </a:pPr>
            <a:r>
              <a:rPr lang="zh-CN" altLang="de-DE" sz="3400" dirty="0">
                <a:latin typeface="SimHei" pitchFamily="2" charset="-122"/>
                <a:ea typeface="SimHei" pitchFamily="2" charset="-122"/>
              </a:rPr>
              <a:t>向谁真情的表达你的感受，倾心吐意？</a:t>
            </a:r>
            <a:endParaRPr lang="de-DE" altLang="zh-CN" sz="3400" dirty="0">
              <a:latin typeface="SimHei" pitchFamily="2" charset="-122"/>
              <a:ea typeface="SimHei" pitchFamily="2" charset="-122"/>
            </a:endParaRPr>
          </a:p>
          <a:p>
            <a:pPr marL="742950" indent="-742950">
              <a:buFont typeface="+mj-lt"/>
              <a:buAutoNum type="arabicPeriod"/>
            </a:pPr>
            <a:r>
              <a:rPr lang="zh-CN" altLang="de-DE" sz="3400" dirty="0">
                <a:latin typeface="SimHei" pitchFamily="2" charset="-122"/>
                <a:ea typeface="SimHei" pitchFamily="2" charset="-122"/>
              </a:rPr>
              <a:t>情况有多糟糕？困难有多严重？愁困</a:t>
            </a:r>
            <a:r>
              <a:rPr lang="de-DE" altLang="zh-CN" sz="3400" dirty="0">
                <a:latin typeface="SimHei" pitchFamily="2" charset="-122"/>
                <a:ea typeface="SimHei" pitchFamily="2" charset="-122"/>
              </a:rPr>
              <a:t>/</a:t>
            </a:r>
            <a:r>
              <a:rPr lang="zh-CN" altLang="de-DE" sz="3400" dirty="0">
                <a:latin typeface="SimHei" pitchFamily="2" charset="-122"/>
                <a:ea typeface="SimHei" pitchFamily="2" charset="-122"/>
              </a:rPr>
              <a:t>遇溺</a:t>
            </a:r>
            <a:r>
              <a:rPr lang="de-DE" altLang="zh-CN" sz="3400" dirty="0">
                <a:latin typeface="SimHei" pitchFamily="2" charset="-122"/>
                <a:ea typeface="SimHei" pitchFamily="2" charset="-122"/>
              </a:rPr>
              <a:t>/</a:t>
            </a:r>
            <a:r>
              <a:rPr lang="zh-CN" altLang="de-DE" sz="3400" dirty="0">
                <a:latin typeface="SimHei" pitchFamily="2" charset="-122"/>
                <a:ea typeface="SimHei" pitchFamily="2" charset="-122"/>
              </a:rPr>
              <a:t>被包围？</a:t>
            </a:r>
            <a:endParaRPr lang="de-DE" altLang="zh-CN" sz="3400" dirty="0">
              <a:latin typeface="SimHei" pitchFamily="2" charset="-122"/>
              <a:ea typeface="SimHei" pitchFamily="2" charset="-122"/>
            </a:endParaRPr>
          </a:p>
          <a:p>
            <a:pPr marL="742950" indent="-742950">
              <a:buFont typeface="+mj-lt"/>
              <a:buAutoNum type="arabicPeriod"/>
            </a:pPr>
            <a:r>
              <a:rPr lang="zh-CN" altLang="de-DE" sz="3400" dirty="0">
                <a:latin typeface="SimHei" pitchFamily="2" charset="-122"/>
                <a:ea typeface="SimHei" pitchFamily="2" charset="-122"/>
              </a:rPr>
              <a:t>基督徒能否免疫？基督徒会患忧郁症吗？</a:t>
            </a:r>
          </a:p>
          <a:p>
            <a:pPr marL="0" indent="0"/>
            <a:endParaRPr lang="de-DE" altLang="zh-CN" dirty="0">
              <a:latin typeface="SimHei" pitchFamily="2" charset="-122"/>
              <a:ea typeface="SimHei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66749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57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57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57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57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3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de-DE" sz="3600" dirty="0">
                <a:latin typeface="SimHei" pitchFamily="2" charset="-122"/>
                <a:ea typeface="SimHei" pitchFamily="2" charset="-122"/>
              </a:rPr>
              <a:t>应当仰望神（诗</a:t>
            </a:r>
            <a:r>
              <a:rPr lang="en-US" altLang="zh-CN" sz="3600" dirty="0">
                <a:latin typeface="SimHei" pitchFamily="2" charset="-122"/>
                <a:ea typeface="SimHei" pitchFamily="2" charset="-122"/>
              </a:rPr>
              <a:t>42</a:t>
            </a:r>
            <a:r>
              <a:rPr lang="zh-CN" altLang="de-DE" sz="3600" dirty="0">
                <a:latin typeface="SimHei" pitchFamily="2" charset="-122"/>
                <a:ea typeface="SimHei" pitchFamily="2" charset="-122"/>
              </a:rPr>
              <a:t>）</a:t>
            </a:r>
            <a:endParaRPr lang="zh-CN" altLang="en-US" sz="3600" dirty="0">
              <a:latin typeface="SimHei" pitchFamily="2" charset="-122"/>
              <a:ea typeface="SimHei" pitchFamily="2" charset="-122"/>
            </a:endParaRPr>
          </a:p>
        </p:txBody>
      </p:sp>
      <p:sp>
        <p:nvSpPr>
          <p:cNvPr id="115714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810500" cy="5105400"/>
          </a:xfrm>
        </p:spPr>
        <p:txBody>
          <a:bodyPr/>
          <a:lstStyle/>
          <a:p>
            <a:pPr marL="0" indent="0"/>
            <a:r>
              <a:rPr lang="zh-CN" altLang="de-DE" dirty="0">
                <a:latin typeface="SimHei" pitchFamily="2" charset="-122"/>
                <a:ea typeface="SimHei" pitchFamily="2" charset="-122"/>
              </a:rPr>
              <a:t>引言：</a:t>
            </a:r>
            <a:endParaRPr lang="de-DE" altLang="zh-CN" dirty="0">
              <a:latin typeface="SimHei" pitchFamily="2" charset="-122"/>
              <a:ea typeface="SimHei" pitchFamily="2" charset="-122"/>
            </a:endParaRPr>
          </a:p>
          <a:p>
            <a:pPr marL="0" indent="0"/>
            <a:endParaRPr lang="de-DE" altLang="zh-CN" dirty="0">
              <a:latin typeface="SimHei" pitchFamily="2" charset="-122"/>
              <a:ea typeface="SimHei" pitchFamily="2" charset="-122"/>
            </a:endParaRPr>
          </a:p>
          <a:p>
            <a:pPr marL="0" indent="0"/>
            <a:r>
              <a:rPr lang="de-DE" altLang="zh-CN" sz="3400" dirty="0">
                <a:latin typeface="SimHei" pitchFamily="2" charset="-122"/>
                <a:ea typeface="SimHei" pitchFamily="2" charset="-122"/>
              </a:rPr>
              <a:t>5.</a:t>
            </a:r>
            <a:r>
              <a:rPr lang="zh-CN" altLang="de-DE" sz="3400" dirty="0">
                <a:latin typeface="SimHei" pitchFamily="2" charset="-122"/>
                <a:ea typeface="SimHei" pitchFamily="2" charset="-122"/>
              </a:rPr>
              <a:t>信仰管用吗？神在哪里？</a:t>
            </a:r>
            <a:endParaRPr lang="de-DE" altLang="zh-CN" sz="3400" dirty="0">
              <a:latin typeface="SimHei" pitchFamily="2" charset="-122"/>
              <a:ea typeface="SimHei" pitchFamily="2" charset="-122"/>
            </a:endParaRPr>
          </a:p>
          <a:p>
            <a:pPr marL="0" indent="0"/>
            <a:r>
              <a:rPr lang="de-DE" altLang="zh-CN" sz="3400" dirty="0">
                <a:latin typeface="SimHei" pitchFamily="2" charset="-122"/>
                <a:ea typeface="SimHei" pitchFamily="2" charset="-122"/>
              </a:rPr>
              <a:t>6.</a:t>
            </a:r>
            <a:r>
              <a:rPr lang="zh-CN" altLang="de-DE" sz="3400" dirty="0">
                <a:latin typeface="SimHei" pitchFamily="2" charset="-122"/>
                <a:ea typeface="SimHei" pitchFamily="2" charset="-122"/>
              </a:rPr>
              <a:t>信心的根基从何而来？</a:t>
            </a:r>
            <a:endParaRPr lang="de-DE" altLang="zh-CN" sz="3400" dirty="0">
              <a:latin typeface="SimHei" pitchFamily="2" charset="-122"/>
              <a:ea typeface="SimHei" pitchFamily="2" charset="-122"/>
            </a:endParaRPr>
          </a:p>
          <a:p>
            <a:pPr marL="0" indent="0"/>
            <a:r>
              <a:rPr lang="de-DE" altLang="zh-CN" sz="3400" dirty="0">
                <a:latin typeface="SimHei" pitchFamily="2" charset="-122"/>
                <a:ea typeface="SimHei" pitchFamily="2" charset="-122"/>
              </a:rPr>
              <a:t>7.</a:t>
            </a:r>
            <a:r>
              <a:rPr lang="zh-CN" altLang="de-DE" sz="3400" dirty="0">
                <a:latin typeface="SimHei" pitchFamily="2" charset="-122"/>
                <a:ea typeface="SimHei" pitchFamily="2" charset="-122"/>
              </a:rPr>
              <a:t>在动摇状况中得坚定不移的心诀？</a:t>
            </a:r>
          </a:p>
        </p:txBody>
      </p:sp>
    </p:spTree>
    <p:extLst>
      <p:ext uri="{BB962C8B-B14F-4D97-AF65-F5344CB8AC3E}">
        <p14:creationId xmlns:p14="http://schemas.microsoft.com/office/powerpoint/2010/main" val="269458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57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57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57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1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de-DE" sz="3600" dirty="0">
                <a:latin typeface="SimHei" pitchFamily="2" charset="-122"/>
                <a:ea typeface="SimHei" pitchFamily="2" charset="-122"/>
              </a:rPr>
              <a:t>应当仰望神（诗</a:t>
            </a:r>
            <a:r>
              <a:rPr lang="en-US" altLang="zh-CN" sz="3600" dirty="0">
                <a:latin typeface="SimHei" pitchFamily="2" charset="-122"/>
                <a:ea typeface="SimHei" pitchFamily="2" charset="-122"/>
              </a:rPr>
              <a:t>42</a:t>
            </a:r>
            <a:r>
              <a:rPr lang="zh-CN" altLang="de-DE" sz="3600" dirty="0">
                <a:latin typeface="SimHei" pitchFamily="2" charset="-122"/>
                <a:ea typeface="SimHei" pitchFamily="2" charset="-122"/>
              </a:rPr>
              <a:t>）</a:t>
            </a:r>
            <a:endParaRPr lang="zh-CN" altLang="en-US" sz="3600" dirty="0">
              <a:latin typeface="SimHei" pitchFamily="2" charset="-122"/>
              <a:ea typeface="SimHei" pitchFamily="2" charset="-122"/>
            </a:endParaRPr>
          </a:p>
        </p:txBody>
      </p:sp>
      <p:sp>
        <p:nvSpPr>
          <p:cNvPr id="117762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810500" cy="5181600"/>
          </a:xfrm>
        </p:spPr>
        <p:txBody>
          <a:bodyPr/>
          <a:lstStyle/>
          <a:p>
            <a:pPr marL="0" indent="0"/>
            <a:r>
              <a:rPr lang="zh-CN" altLang="en-US" dirty="0">
                <a:latin typeface="SimHei" pitchFamily="2" charset="-122"/>
                <a:ea typeface="SimHei" pitchFamily="2" charset="-122"/>
              </a:rPr>
              <a:t>经文理解与应用：</a:t>
            </a:r>
            <a:endParaRPr lang="en-US" altLang="zh-CN" dirty="0">
              <a:latin typeface="SimHei" pitchFamily="2" charset="-122"/>
              <a:ea typeface="SimHei" pitchFamily="2" charset="-122"/>
            </a:endParaRPr>
          </a:p>
          <a:p>
            <a:pPr marL="0" indent="0"/>
            <a:r>
              <a:rPr lang="de-DE" altLang="zh-CN" sz="3400" dirty="0">
                <a:latin typeface="SimHei" pitchFamily="2" charset="-122"/>
                <a:ea typeface="SimHei" pitchFamily="2" charset="-122"/>
              </a:rPr>
              <a:t>1.</a:t>
            </a:r>
            <a:r>
              <a:rPr lang="zh-CN" altLang="de-DE" sz="3400" dirty="0">
                <a:latin typeface="SimHei" pitchFamily="2" charset="-122"/>
                <a:ea typeface="SimHei" pitchFamily="2" charset="-122"/>
              </a:rPr>
              <a:t>诗篇</a:t>
            </a:r>
            <a:r>
              <a:rPr lang="de-DE" altLang="zh-CN" sz="3400" dirty="0">
                <a:latin typeface="SimHei" pitchFamily="2" charset="-122"/>
                <a:ea typeface="SimHei" pitchFamily="2" charset="-122"/>
              </a:rPr>
              <a:t>42</a:t>
            </a:r>
            <a:r>
              <a:rPr lang="zh-CN" altLang="de-DE" sz="3400" dirty="0">
                <a:latin typeface="SimHei" pitchFamily="2" charset="-122"/>
                <a:ea typeface="SimHei" pitchFamily="2" charset="-122"/>
              </a:rPr>
              <a:t>，</a:t>
            </a:r>
            <a:r>
              <a:rPr lang="de-DE" altLang="zh-CN" sz="3400" dirty="0">
                <a:latin typeface="SimHei" pitchFamily="2" charset="-122"/>
                <a:ea typeface="SimHei" pitchFamily="2" charset="-122"/>
              </a:rPr>
              <a:t>43</a:t>
            </a:r>
            <a:r>
              <a:rPr lang="zh-CN" altLang="de-DE" sz="3400" dirty="0">
                <a:latin typeface="SimHei" pitchFamily="2" charset="-122"/>
                <a:ea typeface="SimHei" pitchFamily="2" charset="-122"/>
              </a:rPr>
              <a:t>篇的结构</a:t>
            </a:r>
            <a:endParaRPr lang="de-DE" altLang="zh-CN" sz="3400" dirty="0">
              <a:latin typeface="SimHei" pitchFamily="2" charset="-122"/>
              <a:ea typeface="SimHei" pitchFamily="2" charset="-122"/>
            </a:endParaRPr>
          </a:p>
          <a:p>
            <a:pPr marL="0" indent="0"/>
            <a:r>
              <a:rPr lang="de-DE" altLang="zh-CN" sz="3400" dirty="0">
                <a:latin typeface="SimHei" pitchFamily="2" charset="-122"/>
                <a:ea typeface="SimHei" pitchFamily="2" charset="-122"/>
              </a:rPr>
              <a:t>a</a:t>
            </a:r>
            <a:r>
              <a:rPr lang="zh-CN" altLang="de-DE" sz="3400" dirty="0">
                <a:latin typeface="SimHei" pitchFamily="2" charset="-122"/>
                <a:ea typeface="SimHei" pitchFamily="2" charset="-122"/>
              </a:rPr>
              <a:t>）</a:t>
            </a:r>
            <a:r>
              <a:rPr lang="de-DE" altLang="zh-CN" sz="3400" dirty="0">
                <a:latin typeface="SimHei" pitchFamily="2" charset="-122"/>
                <a:ea typeface="SimHei" pitchFamily="2" charset="-122"/>
              </a:rPr>
              <a:t>42</a:t>
            </a:r>
            <a:r>
              <a:rPr lang="zh-CN" altLang="de-DE" sz="3400" dirty="0">
                <a:latin typeface="SimHei" pitchFamily="2" charset="-122"/>
                <a:ea typeface="SimHei" pitchFamily="2" charset="-122"/>
              </a:rPr>
              <a:t>：</a:t>
            </a:r>
            <a:r>
              <a:rPr lang="de-DE" altLang="zh-CN" sz="3400" dirty="0">
                <a:latin typeface="SimHei" pitchFamily="2" charset="-122"/>
                <a:ea typeface="SimHei" pitchFamily="2" charset="-122"/>
              </a:rPr>
              <a:t>5</a:t>
            </a:r>
            <a:r>
              <a:rPr lang="zh-CN" altLang="de-DE" sz="3400" dirty="0">
                <a:latin typeface="SimHei" pitchFamily="2" charset="-122"/>
                <a:ea typeface="SimHei" pitchFamily="2" charset="-122"/>
              </a:rPr>
              <a:t>，</a:t>
            </a:r>
            <a:r>
              <a:rPr lang="de-DE" altLang="zh-CN" sz="3400" dirty="0">
                <a:latin typeface="SimHei" pitchFamily="2" charset="-122"/>
                <a:ea typeface="SimHei" pitchFamily="2" charset="-122"/>
              </a:rPr>
              <a:t>42</a:t>
            </a:r>
            <a:r>
              <a:rPr lang="zh-CN" altLang="de-DE" sz="3400" dirty="0">
                <a:latin typeface="SimHei" pitchFamily="2" charset="-122"/>
                <a:ea typeface="SimHei" pitchFamily="2" charset="-122"/>
              </a:rPr>
              <a:t>：</a:t>
            </a:r>
            <a:r>
              <a:rPr lang="de-DE" altLang="zh-CN" sz="3400" dirty="0">
                <a:latin typeface="SimHei" pitchFamily="2" charset="-122"/>
                <a:ea typeface="SimHei" pitchFamily="2" charset="-122"/>
              </a:rPr>
              <a:t>11</a:t>
            </a:r>
            <a:r>
              <a:rPr lang="zh-CN" altLang="de-DE" sz="3400" dirty="0">
                <a:latin typeface="SimHei" pitchFamily="2" charset="-122"/>
                <a:ea typeface="SimHei" pitchFamily="2" charset="-122"/>
              </a:rPr>
              <a:t>，</a:t>
            </a:r>
            <a:r>
              <a:rPr lang="de-DE" altLang="zh-CN" sz="3400" dirty="0">
                <a:latin typeface="SimHei" pitchFamily="2" charset="-122"/>
                <a:ea typeface="SimHei" pitchFamily="2" charset="-122"/>
              </a:rPr>
              <a:t>43</a:t>
            </a:r>
            <a:r>
              <a:rPr lang="zh-CN" altLang="de-DE" sz="3400" dirty="0">
                <a:latin typeface="SimHei" pitchFamily="2" charset="-122"/>
                <a:ea typeface="SimHei" pitchFamily="2" charset="-122"/>
              </a:rPr>
              <a:t>：</a:t>
            </a:r>
            <a:r>
              <a:rPr lang="de-DE" altLang="zh-CN" sz="3400" dirty="0">
                <a:latin typeface="SimHei" pitchFamily="2" charset="-122"/>
                <a:ea typeface="SimHei" pitchFamily="2" charset="-122"/>
              </a:rPr>
              <a:t>5</a:t>
            </a:r>
            <a:r>
              <a:rPr lang="zh-CN" altLang="de-DE" sz="3400" dirty="0">
                <a:latin typeface="SimHei" pitchFamily="2" charset="-122"/>
                <a:ea typeface="SimHei" pitchFamily="2" charset="-122"/>
              </a:rPr>
              <a:t>（我 </a:t>
            </a:r>
            <a:endParaRPr lang="de-DE" altLang="zh-CN" sz="3400" dirty="0">
              <a:latin typeface="SimHei" pitchFamily="2" charset="-122"/>
              <a:ea typeface="SimHei" pitchFamily="2" charset="-122"/>
            </a:endParaRPr>
          </a:p>
          <a:p>
            <a:pPr marL="0" indent="0"/>
            <a:r>
              <a:rPr lang="de-DE" altLang="zh-CN" sz="3400" dirty="0">
                <a:latin typeface="SimHei" pitchFamily="2" charset="-122"/>
                <a:ea typeface="SimHei" pitchFamily="2" charset="-122"/>
              </a:rPr>
              <a:t>   </a:t>
            </a:r>
            <a:r>
              <a:rPr lang="zh-CN" altLang="de-DE" sz="3400" dirty="0">
                <a:latin typeface="SimHei" pitchFamily="2" charset="-122"/>
                <a:ea typeface="SimHei" pitchFamily="2" charset="-122"/>
              </a:rPr>
              <a:t>的心哪</a:t>
            </a:r>
            <a:r>
              <a:rPr lang="de-DE" altLang="zh-CN" sz="3400" dirty="0">
                <a:latin typeface="SimHei" pitchFamily="2" charset="-122"/>
                <a:ea typeface="SimHei" pitchFamily="2" charset="-122"/>
              </a:rPr>
              <a:t>…)</a:t>
            </a:r>
          </a:p>
          <a:p>
            <a:pPr marL="0" indent="0"/>
            <a:r>
              <a:rPr lang="de-DE" altLang="zh-CN" sz="3400" dirty="0">
                <a:latin typeface="SimHei" pitchFamily="2" charset="-122"/>
                <a:ea typeface="SimHei" pitchFamily="2" charset="-122"/>
              </a:rPr>
              <a:t>b</a:t>
            </a:r>
            <a:r>
              <a:rPr lang="zh-CN" altLang="de-DE" sz="3400" dirty="0">
                <a:latin typeface="SimHei" pitchFamily="2" charset="-122"/>
                <a:ea typeface="SimHei" pitchFamily="2" charset="-122"/>
              </a:rPr>
              <a:t>）干渴，深水，仇敌（</a:t>
            </a:r>
            <a:r>
              <a:rPr lang="de-DE" altLang="zh-CN" sz="3400" dirty="0">
                <a:latin typeface="SimHei" pitchFamily="2" charset="-122"/>
                <a:ea typeface="SimHei" pitchFamily="2" charset="-122"/>
              </a:rPr>
              <a:t>42</a:t>
            </a:r>
            <a:r>
              <a:rPr lang="zh-CN" altLang="de-DE" sz="3400" dirty="0">
                <a:latin typeface="SimHei" pitchFamily="2" charset="-122"/>
                <a:ea typeface="SimHei" pitchFamily="2" charset="-122"/>
              </a:rPr>
              <a:t>：</a:t>
            </a:r>
            <a:r>
              <a:rPr lang="de-DE" altLang="zh-CN" sz="3400" dirty="0">
                <a:latin typeface="SimHei" pitchFamily="2" charset="-122"/>
                <a:ea typeface="SimHei" pitchFamily="2" charset="-122"/>
              </a:rPr>
              <a:t>9</a:t>
            </a:r>
            <a:r>
              <a:rPr lang="zh-CN" altLang="de-DE" sz="3400" dirty="0">
                <a:latin typeface="SimHei" pitchFamily="2" charset="-122"/>
                <a:ea typeface="SimHei" pitchFamily="2" charset="-122"/>
              </a:rPr>
              <a:t>， </a:t>
            </a:r>
            <a:endParaRPr lang="de-DE" altLang="zh-CN" sz="3400" dirty="0">
              <a:latin typeface="SimHei" pitchFamily="2" charset="-122"/>
              <a:ea typeface="SimHei" pitchFamily="2" charset="-122"/>
            </a:endParaRPr>
          </a:p>
          <a:p>
            <a:pPr marL="0" indent="0"/>
            <a:r>
              <a:rPr lang="de-DE" altLang="zh-CN" sz="3400" dirty="0">
                <a:latin typeface="SimHei" pitchFamily="2" charset="-122"/>
                <a:ea typeface="SimHei" pitchFamily="2" charset="-122"/>
              </a:rPr>
              <a:t>   43</a:t>
            </a:r>
            <a:r>
              <a:rPr lang="zh-CN" altLang="de-DE" sz="3400" dirty="0">
                <a:latin typeface="SimHei" pitchFamily="2" charset="-122"/>
                <a:ea typeface="SimHei" pitchFamily="2" charset="-122"/>
              </a:rPr>
              <a:t>：</a:t>
            </a:r>
            <a:r>
              <a:rPr lang="de-DE" altLang="zh-CN" sz="3400" dirty="0">
                <a:latin typeface="SimHei" pitchFamily="2" charset="-122"/>
                <a:ea typeface="SimHei" pitchFamily="2" charset="-122"/>
              </a:rPr>
              <a:t>2</a:t>
            </a:r>
            <a:r>
              <a:rPr lang="zh-CN" altLang="de-DE" sz="3400" dirty="0">
                <a:latin typeface="SimHei" pitchFamily="2" charset="-122"/>
                <a:ea typeface="SimHei" pitchFamily="2" charset="-122"/>
              </a:rPr>
              <a:t>）</a:t>
            </a:r>
            <a:endParaRPr lang="de-DE" altLang="zh-CN" sz="3400" dirty="0">
              <a:latin typeface="SimHei" pitchFamily="2" charset="-122"/>
              <a:ea typeface="SimHei" pitchFamily="2" charset="-122"/>
            </a:endParaRPr>
          </a:p>
          <a:p>
            <a:pPr marL="0" indent="0" eaLnBrk="1"/>
            <a:r>
              <a:rPr lang="de-DE" altLang="zh-CN" sz="3400" dirty="0">
                <a:latin typeface="SimHei" pitchFamily="2" charset="-122"/>
                <a:ea typeface="SimHei" pitchFamily="2" charset="-122"/>
              </a:rPr>
              <a:t>c</a:t>
            </a:r>
            <a:r>
              <a:rPr lang="zh-CN" altLang="de-DE" sz="3400" dirty="0">
                <a:latin typeface="SimHei" pitchFamily="2" charset="-122"/>
                <a:ea typeface="SimHei" pitchFamily="2" charset="-122"/>
              </a:rPr>
              <a:t>）你的神在哪里呢？（</a:t>
            </a:r>
            <a:r>
              <a:rPr lang="de-DE" altLang="zh-CN" sz="3400" dirty="0">
                <a:latin typeface="SimHei" pitchFamily="2" charset="-122"/>
                <a:ea typeface="SimHei" pitchFamily="2" charset="-122"/>
              </a:rPr>
              <a:t>42</a:t>
            </a:r>
            <a:r>
              <a:rPr lang="zh-CN" altLang="de-DE" sz="3400" dirty="0">
                <a:latin typeface="SimHei" pitchFamily="2" charset="-122"/>
                <a:ea typeface="SimHei" pitchFamily="2" charset="-122"/>
              </a:rPr>
              <a:t>：</a:t>
            </a:r>
            <a:r>
              <a:rPr lang="de-DE" altLang="zh-CN" sz="3400" dirty="0">
                <a:latin typeface="SimHei" pitchFamily="2" charset="-122"/>
                <a:ea typeface="SimHei" pitchFamily="2" charset="-122"/>
              </a:rPr>
              <a:t>3</a:t>
            </a:r>
            <a:r>
              <a:rPr lang="zh-CN" altLang="de-DE" sz="3400" dirty="0">
                <a:latin typeface="SimHei" pitchFamily="2" charset="-122"/>
                <a:ea typeface="SimHei" pitchFamily="2" charset="-122"/>
              </a:rPr>
              <a:t>，</a:t>
            </a:r>
            <a:r>
              <a:rPr lang="de-DE" altLang="zh-CN" sz="3400" dirty="0">
                <a:latin typeface="SimHei" pitchFamily="2" charset="-122"/>
                <a:ea typeface="SimHei" pitchFamily="2" charset="-122"/>
              </a:rPr>
              <a:t>42</a:t>
            </a:r>
            <a:r>
              <a:rPr lang="zh-CN" altLang="de-DE" sz="3400" dirty="0">
                <a:latin typeface="SimHei" pitchFamily="2" charset="-122"/>
                <a:ea typeface="SimHei" pitchFamily="2" charset="-122"/>
              </a:rPr>
              <a:t>： </a:t>
            </a:r>
            <a:endParaRPr lang="de-DE" altLang="zh-CN" sz="3400" dirty="0">
              <a:latin typeface="SimHei" pitchFamily="2" charset="-122"/>
              <a:ea typeface="SimHei" pitchFamily="2" charset="-122"/>
            </a:endParaRPr>
          </a:p>
          <a:p>
            <a:pPr marL="0" indent="0" eaLnBrk="1"/>
            <a:r>
              <a:rPr lang="de-DE" altLang="zh-CN" sz="3400" dirty="0">
                <a:latin typeface="SimHei" pitchFamily="2" charset="-122"/>
                <a:ea typeface="SimHei" pitchFamily="2" charset="-122"/>
              </a:rPr>
              <a:t>   10</a:t>
            </a:r>
            <a:r>
              <a:rPr lang="zh-CN" altLang="de-DE" sz="3400" dirty="0">
                <a:latin typeface="SimHei" pitchFamily="2" charset="-122"/>
                <a:ea typeface="SimHei" pitchFamily="2" charset="-122"/>
              </a:rPr>
              <a:t>）你为何忘记我呢？（</a:t>
            </a:r>
            <a:r>
              <a:rPr lang="de-DE" altLang="zh-CN" sz="3400" dirty="0">
                <a:latin typeface="SimHei" pitchFamily="2" charset="-122"/>
                <a:ea typeface="SimHei" pitchFamily="2" charset="-122"/>
              </a:rPr>
              <a:t>42</a:t>
            </a:r>
            <a:r>
              <a:rPr lang="zh-CN" altLang="de-DE" sz="3400" dirty="0">
                <a:latin typeface="SimHei" pitchFamily="2" charset="-122"/>
                <a:ea typeface="SimHei" pitchFamily="2" charset="-122"/>
              </a:rPr>
              <a:t>：</a:t>
            </a:r>
            <a:r>
              <a:rPr lang="de-DE" altLang="zh-CN" sz="3400" dirty="0">
                <a:latin typeface="SimHei" pitchFamily="2" charset="-122"/>
                <a:ea typeface="SimHei" pitchFamily="2" charset="-122"/>
              </a:rPr>
              <a:t>9</a:t>
            </a:r>
            <a:r>
              <a:rPr lang="zh-CN" altLang="de-DE" sz="3400" dirty="0">
                <a:latin typeface="SimHei" pitchFamily="2" charset="-122"/>
                <a:ea typeface="SimHei" pitchFamily="2" charset="-122"/>
              </a:rPr>
              <a:t>）为 </a:t>
            </a:r>
            <a:endParaRPr lang="de-DE" altLang="zh-CN" sz="3400" dirty="0">
              <a:latin typeface="SimHei" pitchFamily="2" charset="-122"/>
              <a:ea typeface="SimHei" pitchFamily="2" charset="-122"/>
            </a:endParaRPr>
          </a:p>
          <a:p>
            <a:pPr marL="0" indent="0" eaLnBrk="1"/>
            <a:r>
              <a:rPr lang="de-DE" altLang="zh-CN" sz="3400" dirty="0">
                <a:latin typeface="SimHei" pitchFamily="2" charset="-122"/>
                <a:ea typeface="SimHei" pitchFamily="2" charset="-122"/>
              </a:rPr>
              <a:t>   </a:t>
            </a:r>
            <a:r>
              <a:rPr lang="zh-CN" altLang="de-DE" sz="3400" dirty="0">
                <a:latin typeface="SimHei" pitchFamily="2" charset="-122"/>
                <a:ea typeface="SimHei" pitchFamily="2" charset="-122"/>
              </a:rPr>
              <a:t>何丢弃我呢？（</a:t>
            </a:r>
            <a:r>
              <a:rPr lang="de-DE" altLang="zh-CN" sz="3400" dirty="0">
                <a:latin typeface="SimHei" pitchFamily="2" charset="-122"/>
                <a:ea typeface="SimHei" pitchFamily="2" charset="-122"/>
              </a:rPr>
              <a:t>43</a:t>
            </a:r>
            <a:r>
              <a:rPr lang="zh-CN" altLang="de-DE" sz="3400" dirty="0">
                <a:latin typeface="SimHei" pitchFamily="2" charset="-122"/>
                <a:ea typeface="SimHei" pitchFamily="2" charset="-122"/>
              </a:rPr>
              <a:t>：</a:t>
            </a:r>
            <a:r>
              <a:rPr lang="de-DE" altLang="zh-CN" sz="3400" dirty="0">
                <a:latin typeface="SimHei" pitchFamily="2" charset="-122"/>
                <a:ea typeface="SimHei" pitchFamily="2" charset="-122"/>
              </a:rPr>
              <a:t>2</a:t>
            </a:r>
            <a:r>
              <a:rPr lang="zh-CN" altLang="de-DE" sz="3400" dirty="0">
                <a:latin typeface="SimHei" pitchFamily="2" charset="-122"/>
                <a:ea typeface="SimHei" pitchFamily="2" charset="-122"/>
              </a:rPr>
              <a:t>）</a:t>
            </a:r>
          </a:p>
          <a:p>
            <a:pPr marL="0" indent="0"/>
            <a:endParaRPr lang="en-US" altLang="zh-CN" dirty="0">
              <a:latin typeface="SimHei" pitchFamily="2" charset="-122"/>
              <a:ea typeface="SimHei" pitchFamily="2" charset="-122"/>
            </a:endParaRPr>
          </a:p>
          <a:p>
            <a:pPr marL="0" indent="0"/>
            <a:endParaRPr lang="de-DE" altLang="zh-CN" dirty="0">
              <a:latin typeface="SimHei" pitchFamily="2" charset="-122"/>
              <a:ea typeface="SimHei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99672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77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77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77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77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77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77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77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77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1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de-DE" sz="3600" dirty="0">
                <a:latin typeface="SimHei" pitchFamily="2" charset="-122"/>
                <a:ea typeface="SimHei" pitchFamily="2" charset="-122"/>
              </a:rPr>
              <a:t>应当仰望神（诗</a:t>
            </a:r>
            <a:r>
              <a:rPr lang="en-US" altLang="zh-CN" sz="3600" dirty="0">
                <a:latin typeface="SimHei" pitchFamily="2" charset="-122"/>
                <a:ea typeface="SimHei" pitchFamily="2" charset="-122"/>
              </a:rPr>
              <a:t>42</a:t>
            </a:r>
            <a:r>
              <a:rPr lang="zh-CN" altLang="de-DE" sz="3600" dirty="0">
                <a:latin typeface="SimHei" pitchFamily="2" charset="-122"/>
                <a:ea typeface="SimHei" pitchFamily="2" charset="-122"/>
              </a:rPr>
              <a:t>）</a:t>
            </a:r>
            <a:endParaRPr lang="zh-CN" altLang="en-US" sz="3600" dirty="0">
              <a:latin typeface="SimHei" pitchFamily="2" charset="-122"/>
              <a:ea typeface="SimHei" pitchFamily="2" charset="-122"/>
            </a:endParaRPr>
          </a:p>
        </p:txBody>
      </p:sp>
      <p:sp>
        <p:nvSpPr>
          <p:cNvPr id="117762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810500" cy="5181600"/>
          </a:xfrm>
        </p:spPr>
        <p:txBody>
          <a:bodyPr/>
          <a:lstStyle/>
          <a:p>
            <a:pPr marL="0" indent="0"/>
            <a:r>
              <a:rPr lang="zh-CN" altLang="en-US" dirty="0">
                <a:latin typeface="SimHei" pitchFamily="2" charset="-122"/>
                <a:ea typeface="SimHei" pitchFamily="2" charset="-122"/>
              </a:rPr>
              <a:t>经文理解与应用：</a:t>
            </a:r>
            <a:endParaRPr lang="en-US" altLang="zh-CN" dirty="0">
              <a:latin typeface="SimHei" pitchFamily="2" charset="-122"/>
              <a:ea typeface="SimHei" pitchFamily="2" charset="-122"/>
            </a:endParaRPr>
          </a:p>
          <a:p>
            <a:pPr marL="0" indent="0" eaLnBrk="1"/>
            <a:r>
              <a:rPr lang="de-DE" altLang="zh-CN" sz="3400" dirty="0">
                <a:latin typeface="SimHei" pitchFamily="2" charset="-122"/>
                <a:ea typeface="SimHei" pitchFamily="2" charset="-122"/>
              </a:rPr>
              <a:t>2.</a:t>
            </a:r>
            <a:r>
              <a:rPr lang="zh-CN" altLang="de-DE" sz="3400" dirty="0">
                <a:latin typeface="SimHei" pitchFamily="2" charset="-122"/>
                <a:ea typeface="SimHei" pitchFamily="2" charset="-122"/>
              </a:rPr>
              <a:t>自问自答（问题与答案共存中的张力）</a:t>
            </a:r>
            <a:endParaRPr lang="de-DE" altLang="zh-CN" sz="3400" dirty="0">
              <a:latin typeface="SimHei" pitchFamily="2" charset="-122"/>
              <a:ea typeface="SimHei" pitchFamily="2" charset="-122"/>
            </a:endParaRPr>
          </a:p>
          <a:p>
            <a:pPr eaLnBrk="1"/>
            <a:r>
              <a:rPr lang="de-DE" altLang="zh-CN" sz="3400" dirty="0">
                <a:latin typeface="SimHei" pitchFamily="2" charset="-122"/>
                <a:ea typeface="SimHei" pitchFamily="2" charset="-122"/>
              </a:rPr>
              <a:t>a</a:t>
            </a:r>
            <a:r>
              <a:rPr lang="zh-CN" altLang="de-DE" sz="3400" dirty="0">
                <a:latin typeface="SimHei" pitchFamily="2" charset="-122"/>
                <a:ea typeface="SimHei" pitchFamily="2" charset="-122"/>
              </a:rPr>
              <a:t>） 遥远而临近</a:t>
            </a:r>
            <a:endParaRPr lang="de-DE" altLang="zh-CN" sz="3400" dirty="0">
              <a:latin typeface="SimHei" pitchFamily="2" charset="-122"/>
              <a:ea typeface="SimHei" pitchFamily="2" charset="-122"/>
            </a:endParaRPr>
          </a:p>
          <a:p>
            <a:pPr eaLnBrk="1"/>
            <a:r>
              <a:rPr lang="de-DE" altLang="zh-CN" sz="3400" dirty="0">
                <a:latin typeface="SimHei" pitchFamily="2" charset="-122"/>
                <a:ea typeface="SimHei" pitchFamily="2" charset="-122"/>
              </a:rPr>
              <a:t>b</a:t>
            </a:r>
            <a:r>
              <a:rPr lang="zh-CN" altLang="de-DE" sz="3400" dirty="0">
                <a:latin typeface="SimHei" pitchFamily="2" charset="-122"/>
                <a:ea typeface="SimHei" pitchFamily="2" charset="-122"/>
              </a:rPr>
              <a:t>） 看不到而感到</a:t>
            </a:r>
            <a:endParaRPr lang="de-DE" altLang="zh-CN" sz="3400" dirty="0">
              <a:latin typeface="SimHei" pitchFamily="2" charset="-122"/>
              <a:ea typeface="SimHei" pitchFamily="2" charset="-122"/>
            </a:endParaRPr>
          </a:p>
          <a:p>
            <a:pPr eaLnBrk="1"/>
            <a:r>
              <a:rPr lang="de-DE" altLang="zh-CN" sz="3400" dirty="0">
                <a:latin typeface="SimHei" pitchFamily="2" charset="-122"/>
                <a:ea typeface="SimHei" pitchFamily="2" charset="-122"/>
              </a:rPr>
              <a:t>c</a:t>
            </a:r>
            <a:r>
              <a:rPr lang="zh-CN" altLang="de-DE" sz="3400" dirty="0">
                <a:latin typeface="SimHei" pitchFamily="2" charset="-122"/>
                <a:ea typeface="SimHei" pitchFamily="2" charset="-122"/>
              </a:rPr>
              <a:t>） 从无助到受助</a:t>
            </a:r>
            <a:endParaRPr lang="de-DE" altLang="zh-CN" sz="3400" dirty="0">
              <a:latin typeface="SimHei" pitchFamily="2" charset="-122"/>
              <a:ea typeface="SimHei" pitchFamily="2" charset="-122"/>
            </a:endParaRPr>
          </a:p>
          <a:p>
            <a:pPr marL="0" indent="0" eaLnBrk="1"/>
            <a:endParaRPr lang="de-DE" altLang="zh-CN" sz="3400" dirty="0">
              <a:latin typeface="SimHei" pitchFamily="2" charset="-122"/>
              <a:ea typeface="SimHei" pitchFamily="2" charset="-122"/>
            </a:endParaRPr>
          </a:p>
          <a:p>
            <a:pPr eaLnBrk="1"/>
            <a:endParaRPr lang="en-US" altLang="zh-CN" sz="3400" dirty="0">
              <a:latin typeface="SimHei" pitchFamily="2" charset="-122"/>
              <a:ea typeface="SimHei" pitchFamily="2" charset="-122"/>
            </a:endParaRPr>
          </a:p>
          <a:p>
            <a:pPr marL="0" indent="0"/>
            <a:endParaRPr lang="de-DE" altLang="zh-CN" dirty="0">
              <a:latin typeface="SimHei" pitchFamily="2" charset="-122"/>
              <a:ea typeface="SimHei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890275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77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77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77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77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1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de-DE" sz="3600" dirty="0">
                <a:latin typeface="SimHei" pitchFamily="2" charset="-122"/>
                <a:ea typeface="SimHei" pitchFamily="2" charset="-122"/>
              </a:rPr>
              <a:t>应当仰望神（诗</a:t>
            </a:r>
            <a:r>
              <a:rPr lang="en-US" altLang="zh-CN" sz="3600" dirty="0">
                <a:latin typeface="SimHei" pitchFamily="2" charset="-122"/>
                <a:ea typeface="SimHei" pitchFamily="2" charset="-122"/>
              </a:rPr>
              <a:t>42</a:t>
            </a:r>
            <a:r>
              <a:rPr lang="zh-CN" altLang="de-DE" sz="3600" dirty="0">
                <a:latin typeface="SimHei" pitchFamily="2" charset="-122"/>
                <a:ea typeface="SimHei" pitchFamily="2" charset="-122"/>
              </a:rPr>
              <a:t>）</a:t>
            </a:r>
            <a:endParaRPr lang="zh-CN" altLang="en-US" sz="3600" dirty="0">
              <a:latin typeface="SimHei" pitchFamily="2" charset="-122"/>
              <a:ea typeface="SimHei" pitchFamily="2" charset="-122"/>
            </a:endParaRPr>
          </a:p>
        </p:txBody>
      </p:sp>
      <p:sp>
        <p:nvSpPr>
          <p:cNvPr id="117762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810500" cy="5181600"/>
          </a:xfrm>
        </p:spPr>
        <p:txBody>
          <a:bodyPr/>
          <a:lstStyle/>
          <a:p>
            <a:pPr marL="0" indent="0"/>
            <a:r>
              <a:rPr lang="zh-CN" altLang="en-US" dirty="0">
                <a:latin typeface="SimHei" pitchFamily="2" charset="-122"/>
                <a:ea typeface="SimHei" pitchFamily="2" charset="-122"/>
              </a:rPr>
              <a:t>经文理解与应用：</a:t>
            </a:r>
            <a:endParaRPr lang="en-US" altLang="zh-CN" dirty="0">
              <a:latin typeface="SimHei" pitchFamily="2" charset="-122"/>
              <a:ea typeface="SimHei" pitchFamily="2" charset="-122"/>
            </a:endParaRPr>
          </a:p>
          <a:p>
            <a:pPr marL="0" indent="0" eaLnBrk="1"/>
            <a:r>
              <a:rPr lang="de-DE" altLang="zh-CN" sz="3400" dirty="0">
                <a:latin typeface="SimHei" pitchFamily="2" charset="-122"/>
                <a:ea typeface="SimHei" pitchFamily="2" charset="-122"/>
              </a:rPr>
              <a:t>3.</a:t>
            </a:r>
            <a:r>
              <a:rPr lang="zh-CN" altLang="de-DE" sz="3400" dirty="0">
                <a:latin typeface="SimHei" pitchFamily="2" charset="-122"/>
                <a:ea typeface="SimHei" pitchFamily="2" charset="-122"/>
              </a:rPr>
              <a:t>异地孤独的愁闷（参考诗篇</a:t>
            </a:r>
            <a:r>
              <a:rPr lang="de-DE" altLang="zh-CN" sz="3400" dirty="0">
                <a:latin typeface="SimHei" pitchFamily="2" charset="-122"/>
                <a:ea typeface="SimHei" pitchFamily="2" charset="-122"/>
              </a:rPr>
              <a:t>23</a:t>
            </a:r>
            <a:r>
              <a:rPr lang="zh-CN" altLang="de-DE" sz="3400" dirty="0">
                <a:latin typeface="SimHei" pitchFamily="2" charset="-122"/>
                <a:ea typeface="SimHei" pitchFamily="2" charset="-122"/>
              </a:rPr>
              <a:t>篇）</a:t>
            </a:r>
            <a:endParaRPr lang="de-DE" altLang="zh-CN" sz="3400" dirty="0">
              <a:latin typeface="SimHei" pitchFamily="2" charset="-122"/>
              <a:ea typeface="SimHei" pitchFamily="2" charset="-122"/>
            </a:endParaRPr>
          </a:p>
          <a:p>
            <a:pPr marL="0" indent="0" eaLnBrk="1"/>
            <a:r>
              <a:rPr lang="de-DE" altLang="zh-CN" sz="3400" dirty="0">
                <a:latin typeface="SimHei" pitchFamily="2" charset="-122"/>
                <a:ea typeface="SimHei" pitchFamily="2" charset="-122"/>
              </a:rPr>
              <a:t>4.</a:t>
            </a:r>
            <a:r>
              <a:rPr lang="zh-CN" altLang="de-DE" sz="3400" dirty="0">
                <a:latin typeface="SimHei" pitchFamily="2" charset="-122"/>
                <a:ea typeface="SimHei" pitchFamily="2" charset="-122"/>
              </a:rPr>
              <a:t>力不能胜的处境（参考约拿</a:t>
            </a:r>
            <a:r>
              <a:rPr lang="de-DE" altLang="zh-CN" sz="3400" dirty="0">
                <a:latin typeface="SimHei" pitchFamily="2" charset="-122"/>
                <a:ea typeface="SimHei" pitchFamily="2" charset="-122"/>
              </a:rPr>
              <a:t>2</a:t>
            </a:r>
            <a:r>
              <a:rPr lang="zh-CN" altLang="de-DE" sz="3400" dirty="0">
                <a:latin typeface="SimHei" pitchFamily="2" charset="-122"/>
                <a:ea typeface="SimHei" pitchFamily="2" charset="-122"/>
              </a:rPr>
              <a:t>：</a:t>
            </a:r>
            <a:r>
              <a:rPr lang="de-DE" altLang="zh-CN" sz="3400" dirty="0">
                <a:latin typeface="SimHei" pitchFamily="2" charset="-122"/>
                <a:ea typeface="SimHei" pitchFamily="2" charset="-122"/>
              </a:rPr>
              <a:t>3</a:t>
            </a:r>
            <a:r>
              <a:rPr lang="zh-CN" altLang="de-DE" sz="3400" dirty="0">
                <a:latin typeface="SimHei" pitchFamily="2" charset="-122"/>
                <a:ea typeface="SimHei" pitchFamily="2" charset="-122"/>
              </a:rPr>
              <a:t>）</a:t>
            </a:r>
            <a:endParaRPr lang="de-DE" altLang="zh-CN" sz="3400" dirty="0">
              <a:latin typeface="SimHei" pitchFamily="2" charset="-122"/>
              <a:ea typeface="SimHei" pitchFamily="2" charset="-122"/>
            </a:endParaRPr>
          </a:p>
          <a:p>
            <a:pPr marL="0" indent="0" eaLnBrk="1"/>
            <a:r>
              <a:rPr lang="de-DE" altLang="zh-CN" sz="3400" dirty="0">
                <a:latin typeface="SimHei" pitchFamily="2" charset="-122"/>
                <a:ea typeface="SimHei" pitchFamily="2" charset="-122"/>
              </a:rPr>
              <a:t>5.</a:t>
            </a:r>
            <a:r>
              <a:rPr lang="zh-CN" altLang="de-DE" sz="3400" dirty="0">
                <a:latin typeface="SimHei" pitchFamily="2" charset="-122"/>
                <a:ea typeface="SimHei" pitchFamily="2" charset="-122"/>
              </a:rPr>
              <a:t>四处受敌的危机（参考诗篇</a:t>
            </a:r>
            <a:r>
              <a:rPr lang="de-DE" altLang="zh-CN" sz="3400" dirty="0">
                <a:latin typeface="SimHei" pitchFamily="2" charset="-122"/>
                <a:ea typeface="SimHei" pitchFamily="2" charset="-122"/>
              </a:rPr>
              <a:t>22</a:t>
            </a:r>
            <a:r>
              <a:rPr lang="zh-CN" altLang="de-DE" sz="3400" dirty="0">
                <a:latin typeface="SimHei" pitchFamily="2" charset="-122"/>
                <a:ea typeface="SimHei" pitchFamily="2" charset="-122"/>
              </a:rPr>
              <a:t>篇）</a:t>
            </a:r>
            <a:endParaRPr lang="de-DE" altLang="zh-CN" sz="3400" dirty="0">
              <a:latin typeface="SimHei" pitchFamily="2" charset="-122"/>
              <a:ea typeface="SimHei" pitchFamily="2" charset="-122"/>
            </a:endParaRPr>
          </a:p>
          <a:p>
            <a:pPr marL="0" indent="0" eaLnBrk="1"/>
            <a:r>
              <a:rPr lang="de-DE" altLang="zh-CN" sz="3400" dirty="0">
                <a:latin typeface="SimHei" pitchFamily="2" charset="-122"/>
                <a:ea typeface="SimHei" pitchFamily="2" charset="-122"/>
              </a:rPr>
              <a:t>6.</a:t>
            </a:r>
            <a:r>
              <a:rPr lang="zh-CN" altLang="de-DE" sz="3400" dirty="0">
                <a:latin typeface="SimHei" pitchFamily="2" charset="-122"/>
                <a:ea typeface="SimHei" pitchFamily="2" charset="-122"/>
              </a:rPr>
              <a:t>从仰望神而得到的安慰</a:t>
            </a:r>
            <a:endParaRPr lang="de-DE" altLang="zh-CN" sz="3400" dirty="0">
              <a:latin typeface="SimHei" pitchFamily="2" charset="-122"/>
              <a:ea typeface="SimHei" pitchFamily="2" charset="-122"/>
            </a:endParaRPr>
          </a:p>
          <a:p>
            <a:pPr marL="0" indent="0" eaLnBrk="1"/>
            <a:r>
              <a:rPr lang="de-DE" altLang="zh-CN" sz="3400" dirty="0">
                <a:latin typeface="SimHei" pitchFamily="2" charset="-122"/>
                <a:ea typeface="SimHei" pitchFamily="2" charset="-122"/>
              </a:rPr>
              <a:t>7.</a:t>
            </a:r>
            <a:r>
              <a:rPr lang="zh-CN" altLang="de-DE" sz="3400" dirty="0">
                <a:latin typeface="SimHei" pitchFamily="2" charset="-122"/>
                <a:ea typeface="SimHei" pitchFamily="2" charset="-122"/>
              </a:rPr>
              <a:t>从信心出发而得到稳定</a:t>
            </a:r>
            <a:endParaRPr lang="de-DE" altLang="zh-CN" sz="3400" dirty="0">
              <a:latin typeface="SimHei" pitchFamily="2" charset="-122"/>
              <a:ea typeface="SimHei" pitchFamily="2" charset="-122"/>
            </a:endParaRPr>
          </a:p>
          <a:p>
            <a:pPr eaLnBrk="1"/>
            <a:endParaRPr lang="en-US" altLang="zh-CN" sz="3400" dirty="0">
              <a:latin typeface="SimHei" pitchFamily="2" charset="-122"/>
              <a:ea typeface="SimHei" pitchFamily="2" charset="-122"/>
            </a:endParaRPr>
          </a:p>
          <a:p>
            <a:pPr marL="0" indent="0"/>
            <a:endParaRPr lang="de-DE" altLang="zh-CN" dirty="0">
              <a:latin typeface="SimHei" pitchFamily="2" charset="-122"/>
              <a:ea typeface="SimHei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801947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77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77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77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77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77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09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de-DE" sz="3600" dirty="0">
                <a:latin typeface="SimHei" pitchFamily="2" charset="-122"/>
                <a:ea typeface="SimHei" pitchFamily="2" charset="-122"/>
              </a:rPr>
              <a:t>应当仰望神（诗</a:t>
            </a:r>
            <a:r>
              <a:rPr lang="en-US" altLang="zh-CN" sz="3600" dirty="0">
                <a:latin typeface="SimHei" pitchFamily="2" charset="-122"/>
                <a:ea typeface="SimHei" pitchFamily="2" charset="-122"/>
              </a:rPr>
              <a:t>42</a:t>
            </a:r>
            <a:r>
              <a:rPr lang="zh-CN" altLang="de-DE" sz="3600" dirty="0">
                <a:latin typeface="SimHei" pitchFamily="2" charset="-122"/>
                <a:ea typeface="SimHei" pitchFamily="2" charset="-122"/>
              </a:rPr>
              <a:t>）</a:t>
            </a:r>
            <a:endParaRPr lang="zh-CN" altLang="en-US" sz="3600" dirty="0">
              <a:latin typeface="SimHei" pitchFamily="2" charset="-122"/>
              <a:ea typeface="SimHei" pitchFamily="2" charset="-122"/>
            </a:endParaRPr>
          </a:p>
        </p:txBody>
      </p:sp>
      <p:sp>
        <p:nvSpPr>
          <p:cNvPr id="119810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810500" cy="4297363"/>
          </a:xfrm>
        </p:spPr>
        <p:txBody>
          <a:bodyPr/>
          <a:lstStyle/>
          <a:p>
            <a:pPr marL="0" indent="0"/>
            <a:endParaRPr lang="en-US" altLang="zh-CN" dirty="0">
              <a:latin typeface="SimHei" pitchFamily="2" charset="-122"/>
              <a:ea typeface="SimHei" pitchFamily="2" charset="-122"/>
            </a:endParaRPr>
          </a:p>
          <a:p>
            <a:pPr marL="0" indent="0"/>
            <a:r>
              <a:rPr lang="zh-CN" altLang="en-US" dirty="0">
                <a:latin typeface="SimHei" pitchFamily="2" charset="-122"/>
                <a:ea typeface="SimHei" pitchFamily="2" charset="-122"/>
              </a:rPr>
              <a:t>总结：</a:t>
            </a:r>
            <a:endParaRPr lang="de-DE" altLang="zh-CN" dirty="0">
              <a:latin typeface="SimHei" pitchFamily="2" charset="-122"/>
              <a:ea typeface="SimHei" pitchFamily="2" charset="-122"/>
            </a:endParaRPr>
          </a:p>
          <a:p>
            <a:pPr marL="0" indent="0"/>
            <a:r>
              <a:rPr lang="zh-CN" altLang="de-DE" sz="3400" dirty="0">
                <a:latin typeface="SimHei" pitchFamily="2" charset="-122"/>
                <a:ea typeface="SimHei" pitchFamily="2" charset="-122"/>
              </a:rPr>
              <a:t>向神倾吐感性的困扰，用理性思念神的本性和作为，让神的光照和真理引领我们继续前行人生的道路。</a:t>
            </a:r>
          </a:p>
          <a:p>
            <a:pPr marL="0" indent="0"/>
            <a:endParaRPr lang="de-DE" altLang="zh-CN" dirty="0">
              <a:latin typeface="SimHei" pitchFamily="2" charset="-122"/>
              <a:ea typeface="SimHei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478429937"/>
      </p:ext>
    </p:extLst>
  </p:cSld>
  <p:clrMapOvr>
    <a:masterClrMapping/>
  </p:clrMapOvr>
</p:sld>
</file>

<file path=ppt/theme/theme1.xml><?xml version="1.0" encoding="utf-8"?>
<a:theme xmlns:a="http://schemas.openxmlformats.org/drawingml/2006/main" name="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1094</Words>
  <Application>Microsoft Office PowerPoint</Application>
  <PresentationFormat>Bildschirmpräsentation (4:3)</PresentationFormat>
  <Paragraphs>78</Paragraphs>
  <Slides>8</Slides>
  <Notes>7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3</vt:i4>
      </vt:variant>
      <vt:variant>
        <vt:lpstr>Folientitel</vt:lpstr>
      </vt:variant>
      <vt:variant>
        <vt:i4>8</vt:i4>
      </vt:variant>
    </vt:vector>
  </HeadingPairs>
  <TitlesOfParts>
    <vt:vector size="17" baseType="lpstr">
      <vt:lpstr>SimHei</vt:lpstr>
      <vt:lpstr>宋体</vt:lpstr>
      <vt:lpstr>宋体</vt:lpstr>
      <vt:lpstr>Arial</vt:lpstr>
      <vt:lpstr>Calibri</vt:lpstr>
      <vt:lpstr>Calibri Light</vt:lpstr>
      <vt:lpstr>Benutzerdefiniertes Design</vt:lpstr>
      <vt:lpstr>1_Benutzerdefiniertes Design</vt:lpstr>
      <vt:lpstr>2_Benutzerdefiniertes Design</vt:lpstr>
      <vt:lpstr>主日证道</vt:lpstr>
      <vt:lpstr>PowerPoint-Präsentation</vt:lpstr>
      <vt:lpstr>应当仰望神（诗42）</vt:lpstr>
      <vt:lpstr>应当仰望神（诗42）</vt:lpstr>
      <vt:lpstr>应当仰望神（诗42）</vt:lpstr>
      <vt:lpstr>应当仰望神（诗42）</vt:lpstr>
      <vt:lpstr>应当仰望神（诗42）</vt:lpstr>
      <vt:lpstr>应当仰望神（诗42）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Baolei Han</dc:creator>
  <cp:lastModifiedBy>CCG-Bremen</cp:lastModifiedBy>
  <cp:revision>1264</cp:revision>
  <cp:lastPrinted>2016-12-02T10:19:09Z</cp:lastPrinted>
  <dcterms:created xsi:type="dcterms:W3CDTF">2013-12-13T09:03:28Z</dcterms:created>
  <dcterms:modified xsi:type="dcterms:W3CDTF">2017-04-28T16:05:14Z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