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</p:sldMasterIdLst>
  <p:notesMasterIdLst>
    <p:notesMasterId r:id="rId12"/>
  </p:notesMasterIdLst>
  <p:handoutMasterIdLst>
    <p:handoutMasterId r:id="rId13"/>
  </p:handoutMasterIdLst>
  <p:sldIdLst>
    <p:sldId id="863" r:id="rId4"/>
    <p:sldId id="1565" r:id="rId5"/>
    <p:sldId id="1559" r:id="rId6"/>
    <p:sldId id="1562" r:id="rId7"/>
    <p:sldId id="1560" r:id="rId8"/>
    <p:sldId id="1563" r:id="rId9"/>
    <p:sldId id="1564" r:id="rId10"/>
    <p:sldId id="1561" r:id="rId11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3300"/>
    <a:srgbClr val="A7E13F"/>
    <a:srgbClr val="FF00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9" autoAdjust="0"/>
    <p:restoredTop sz="92055" autoAdjust="0"/>
  </p:normalViewPr>
  <p:slideViewPr>
    <p:cSldViewPr>
      <p:cViewPr varScale="1">
        <p:scale>
          <a:sx n="41" d="100"/>
          <a:sy n="41" d="100"/>
        </p:scale>
        <p:origin x="105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AC0CB9F8-A6F9-4E7B-8006-0AA1930054F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49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5B70FA-0641-4FF9-A771-FC55035240DF}" type="datetimeFigureOut">
              <a:rPr lang="zh-CN" altLang="en-US"/>
              <a:pPr>
                <a:defRPr/>
              </a:pPr>
              <a:t>2017/4/28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247FEF-4BC5-43EB-8074-DF98058A2977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2272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2920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7309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020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1338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4093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592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7906-5B2B-4C7A-9B0D-1C2110A9EFFE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2859-8C19-485B-B708-73A7430D83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360A-F3B3-4DD1-AEBB-A5E2958C886B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3106-F03D-4188-A828-AD38F73530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3297-DA24-4430-AAA4-9A179E280607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CA71-1E32-4ED0-A1D0-2B58309C990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85A0-5DF5-4727-AAAD-8306E8A55505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179-89A3-4488-8213-E8D57F313AE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DBB-14E4-4739-8353-B556183C185B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1A85-E2E2-4E35-A781-713D0EA917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37E8-2B4C-4336-A1AC-0452E99C664B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618B-5BB3-493D-8BEC-DDACD8ADB4A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73BE-6B57-48A6-AF99-7E5037A531F1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C9A5-570B-4703-BE01-6D3CE299EB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5E19-339D-4011-81C6-EDBC66F934E0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B33E-4C1C-403C-BF41-109EE375D4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19DE-5693-402A-9721-046743BCB1B4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F976-B662-47AE-83D1-B984F65172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6B2A-D557-4A38-A654-3AFD0A7BB29A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AA35-AE96-49AD-A34C-AB71796170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A538-6DF6-4E42-80E6-1C451A1D5106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6035-F246-40B7-B650-E2A090CE04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F14E-9613-4ECC-8494-03F656761C70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4E838-EC87-4111-B4FA-A7DC5331FA1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AB261-656D-4775-9B18-516DB7F154E2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B43-DC81-411C-998F-BDE1B2EA6D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30CB-F98A-455D-9615-00B0DCEF65A2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DE235-9417-4266-9D07-E15C7A4944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E443-71F5-4F52-BD69-D578FD75E0B2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FE68-415C-4ADA-A601-E07C4551AF1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468D-B0D9-4795-9FA6-594927CB3189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A3360-4C79-40F5-B87E-A61E47F9B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07F1-8B80-4FB2-963F-46501B0C9B73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7C46-DB92-4231-BBE6-F15A68D64E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26C1-6BA0-4AF7-8BCA-8BBF148F0CEF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410D-3B03-4075-8FFB-165336190F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249F1-8A03-443F-8E6F-EEDEB0B1FBE2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E21C-42B5-42EB-BA9F-ACC0611F99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1230-C5D9-4FFB-9C52-5E4E6D0700F9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0814-C176-481A-81E0-5BC676B406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77BC-F27A-4C3B-8774-2A4499E11D2F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F5D0-CB73-4AF9-8669-892721D1230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ACFC1-C3E5-40D9-8AB5-62445C32BC07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46BCB6-2734-4EE0-889D-203E336355D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2DF9D4-E18B-4AF9-9FFD-09FB1F73A906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F7BDD5-6F08-46D8-A099-0CA728BC66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4F2F73-1155-4B77-B81C-55A67231C6A2}" type="datetimeFigureOut">
              <a:rPr lang="de-DE" altLang="zh-CN"/>
              <a:pPr>
                <a:defRPr/>
              </a:pPr>
              <a:t>28.04.2017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A3B555-7579-4522-9E3A-926CAD1CAD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09600" y="2057400"/>
            <a:ext cx="7010400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应当仰望神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84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应当仰望神（诗</a:t>
            </a:r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05400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你怎样回答：“你好吗？”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向谁真情的表达你的感受，倾心吐意？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情况有多糟糕？困难有多严重？愁困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/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遇溺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/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被包围？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基督徒能否免疫？基督徒会患忧郁症吗？</a:t>
            </a: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674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应当仰望神（诗</a:t>
            </a:r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05400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5.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信仰管用吗？神在哪里？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6.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信心的根基从何而来？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7.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在动摇状况中得坚定不移的心诀？</a:t>
            </a:r>
          </a:p>
        </p:txBody>
      </p:sp>
    </p:spTree>
    <p:extLst>
      <p:ext uri="{BB962C8B-B14F-4D97-AF65-F5344CB8AC3E}">
        <p14:creationId xmlns:p14="http://schemas.microsoft.com/office/powerpoint/2010/main" val="26945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应当仰望神（诗</a:t>
            </a:r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81600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1.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诗篇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，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43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篇的结构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a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，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11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，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43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（我 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的心哪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…)</a:t>
            </a:r>
          </a:p>
          <a:p>
            <a:pPr marL="0" indent="0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b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）干渴，深水，仇敌（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9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， 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43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c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）你的神在哪里呢？（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，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 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10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）你为何忘记我呢？（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9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）为 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何丢弃我呢？（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43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</a:t>
            </a: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967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7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应当仰望神（诗</a:t>
            </a:r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81600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2.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自问自答（问题与答案共存中的张力）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a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 遥远而临近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b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 看不到而感到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c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 从无助到受助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eaLnBrk="1"/>
            <a:endParaRPr lang="en-US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027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应当仰望神（诗</a:t>
            </a:r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81600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3.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异地孤独的愁闷（参考诗篇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23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篇）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力不能胜的处境（参考约拿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5.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四处受敌的危机（参考诗篇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22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篇）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6.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从仰望神而得到的安慰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 eaLnBrk="1"/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7.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从信心出发而得到稳定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eaLnBrk="1"/>
            <a:endParaRPr lang="en-US" altLang="zh-CN" sz="3400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194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应当仰望神（诗</a:t>
            </a:r>
            <a:r>
              <a:rPr lang="en-US" altLang="zh-CN" sz="3600" dirty="0">
                <a:latin typeface="SimHei" pitchFamily="2" charset="-122"/>
                <a:ea typeface="SimHei" pitchFamily="2" charset="-122"/>
              </a:rPr>
              <a:t>42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向神倾吐感性的困扰，用理性思念神的本性和作为，让神的光照和真理引领我们继续前行人生的道路。</a:t>
            </a: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8429937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1094</Words>
  <Application>Microsoft Office PowerPoint</Application>
  <PresentationFormat>Bildschirmpräsentation (4:3)</PresentationFormat>
  <Paragraphs>78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7" baseType="lpstr">
      <vt:lpstr>SimHei</vt:lpstr>
      <vt:lpstr>宋体</vt:lpstr>
      <vt:lpstr>宋体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主日证道</vt:lpstr>
      <vt:lpstr>PowerPoint-Präsentation</vt:lpstr>
      <vt:lpstr>应当仰望神（诗42）</vt:lpstr>
      <vt:lpstr>应当仰望神（诗42）</vt:lpstr>
      <vt:lpstr>应当仰望神（诗42）</vt:lpstr>
      <vt:lpstr>应当仰望神（诗42）</vt:lpstr>
      <vt:lpstr>应当仰望神（诗42）</vt:lpstr>
      <vt:lpstr>应当仰望神（诗42）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CCG-Bremen</cp:lastModifiedBy>
  <cp:revision>1264</cp:revision>
  <cp:lastPrinted>2016-12-02T10:19:09Z</cp:lastPrinted>
  <dcterms:created xsi:type="dcterms:W3CDTF">2013-12-13T09:03:28Z</dcterms:created>
  <dcterms:modified xsi:type="dcterms:W3CDTF">2017-04-28T16:05:14Z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