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0"/>
  </p:notesMasterIdLst>
  <p:handoutMasterIdLst>
    <p:handoutMasterId r:id="rId11"/>
  </p:handoutMasterIdLst>
  <p:sldIdLst>
    <p:sldId id="863" r:id="rId5"/>
    <p:sldId id="864" r:id="rId6"/>
    <p:sldId id="1218" r:id="rId7"/>
    <p:sldId id="1491" r:id="rId8"/>
    <p:sldId id="1219" r:id="rId9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3300"/>
    <a:srgbClr val="A7E13F"/>
    <a:srgbClr val="FF00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9" autoAdjust="0"/>
    <p:restoredTop sz="92055" autoAdjust="0"/>
  </p:normalViewPr>
  <p:slideViewPr>
    <p:cSldViewPr>
      <p:cViewPr>
        <p:scale>
          <a:sx n="71" d="100"/>
          <a:sy n="71" d="100"/>
        </p:scale>
        <p:origin x="-162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AC0CB9F8-A6F9-4E7B-8006-0AA1930054F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49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5B70FA-0641-4FF9-A771-FC55035240DF}" type="datetimeFigureOut">
              <a:rPr lang="zh-CN" altLang="en-US"/>
              <a:pPr>
                <a:defRPr/>
              </a:pPr>
              <a:t>2017/3/19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247FEF-4BC5-43EB-8074-DF98058A2977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2272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/>
              <a:pPr/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27123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737968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737968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65294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EF6E-44BD-41D0-9167-D5952F2122D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0131A-D35E-483E-8487-7C0E3CCCE4A8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13CD4-DBE1-4D11-B7E2-6CD55A5D4593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7906-5B2B-4C7A-9B0D-1C2110A9EFFE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2859-8C19-485B-B708-73A7430D83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E443-71F5-4F52-BD69-D578FD75E0B2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FE68-415C-4ADA-A601-E07C4551AF1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468D-B0D9-4795-9FA6-594927CB3189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A3360-4C79-40F5-B87E-A61E47F9B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07F1-8B80-4FB2-963F-46501B0C9B73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7C46-DB92-4231-BBE6-F15A68D64E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26C1-6BA0-4AF7-8BCA-8BBF148F0CEF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410D-3B03-4075-8FFB-165336190F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249F1-8A03-443F-8E6F-EEDEB0B1FBE2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E21C-42B5-42EB-BA9F-ACC0611F99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1230-C5D9-4FFB-9C52-5E4E6D0700F9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0814-C176-481A-81E0-5BC676B406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77BC-F27A-4C3B-8774-2A4499E11D2F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F5D0-CB73-4AF9-8669-892721D1230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360A-F3B3-4DD1-AEBB-A5E2958C886B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3106-F03D-4188-A828-AD38F73530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3297-DA24-4430-AAA4-9A179E280607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CA71-1E32-4ED0-A1D0-2B58309C990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85A0-5DF5-4727-AAAD-8306E8A55505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179-89A3-4488-8213-E8D57F313AE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DBB-14E4-4739-8353-B556183C185B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1A85-E2E2-4E35-A781-713D0EA917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37E8-2B4C-4336-A1AC-0452E99C664B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618B-5BB3-493D-8BEC-DDACD8ADB4A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73BE-6B57-48A6-AF99-7E5037A531F1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C9A5-570B-4703-BE01-6D3CE299EB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5E19-339D-4011-81C6-EDBC66F934E0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B33E-4C1C-403C-BF41-109EE375D4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19DE-5693-402A-9721-046743BCB1B4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F976-B662-47AE-83D1-B984F65172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6B2A-D557-4A38-A654-3AFD0A7BB29A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AA35-AE96-49AD-A34C-AB71796170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E8DBB-90CF-4E5F-AEED-C2A28126A45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A538-6DF6-4E42-80E6-1C451A1D5106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6035-F246-40B7-B650-E2A090CE04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F14E-9613-4ECC-8494-03F656761C70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4E838-EC87-4111-B4FA-A7DC5331FA1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AB261-656D-4775-9B18-516DB7F154E2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B43-DC81-411C-998F-BDE1B2EA6D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30CB-F98A-455D-9615-00B0DCEF65A2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DE235-9417-4266-9D07-E15C7A4944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719BB-77F9-4758-84B4-A15C1ED96A9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0ACC-73AE-49CB-A04C-1DC348CCB6C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BE7AE-0653-40CF-B68A-44E75E42136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23391-2175-4C46-BBB3-49A9DFF6F20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76C1F-2798-439F-AB36-4CBF8C03B74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BE1E4-84C6-4ECE-8E6F-FDF4F776E3A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A2B2288-AE1F-4138-8752-54279639D2F3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1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ACFC1-C3E5-40D9-8AB5-62445C32BC07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46BCB6-2734-4EE0-889D-203E336355D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2DF9D4-E18B-4AF9-9FFD-09FB1F73A906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F7BDD5-6F08-46D8-A099-0CA728BC66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4F2F73-1155-4B77-B81C-55A67231C6A2}" type="datetimeFigureOut">
              <a:rPr lang="de-DE" altLang="zh-CN"/>
              <a:pPr>
                <a:defRPr/>
              </a:pPr>
              <a:t>19.03.2017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A3B555-7579-4522-9E3A-926CAD1CAD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09600" y="2057400"/>
            <a:ext cx="7010400" cy="4351338"/>
          </a:xfrm>
        </p:spPr>
        <p:txBody>
          <a:bodyPr/>
          <a:lstStyle/>
          <a:p>
            <a:pPr algn="ctr" eaLnBrk="1" hangingPunct="1"/>
            <a:endParaRPr lang="de-DE" altLang="zh-CN" sz="6600" dirty="0" smtClean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 smtClean="0">
                <a:latin typeface="SimHei" pitchFamily="2" charset="-122"/>
                <a:ea typeface="SimHei" pitchFamily="2" charset="-122"/>
              </a:rPr>
              <a:t>抓住祝福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抓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住祝福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创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28:10-22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Shalom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你求什麼祝福？</a:t>
            </a: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抓住祝福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创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28:10-22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571500" indent="-571500">
              <a:buFont typeface="+mj-lt"/>
              <a:buAutoNum type="romanUcPeriod"/>
            </a:pPr>
            <a:r>
              <a:rPr lang="zh-TW" altLang="en-US" dirty="0" smtClean="0"/>
              <a:t>雅</a:t>
            </a:r>
            <a:r>
              <a:rPr lang="zh-TW" altLang="en-US" dirty="0"/>
              <a:t>各抓祝福</a:t>
            </a:r>
          </a:p>
          <a:p>
            <a:pPr marL="514350" indent="-65088">
              <a:buFont typeface="+mj-lt"/>
              <a:buAutoNum type="arabicPeriod"/>
            </a:pPr>
            <a:r>
              <a:rPr lang="zh-TW" altLang="en-US" dirty="0" smtClean="0"/>
              <a:t>雅</a:t>
            </a:r>
            <a:r>
              <a:rPr lang="zh-TW" altLang="en-US" dirty="0"/>
              <a:t>各「抓」的性格</a:t>
            </a:r>
          </a:p>
          <a:p>
            <a:pPr marL="514350" indent="-65088">
              <a:buFont typeface="+mj-lt"/>
              <a:buAutoNum type="arabicPeriod"/>
              <a:tabLst>
                <a:tab pos="900113" algn="l"/>
              </a:tabLst>
            </a:pPr>
            <a:r>
              <a:rPr lang="zh-TW" altLang="en-US" dirty="0"/>
              <a:t>雅各的父母以撒、利百加 「抓」</a:t>
            </a:r>
            <a:r>
              <a:rPr lang="zh-TW" altLang="en-US" dirty="0" smtClean="0"/>
              <a:t>什</a:t>
            </a:r>
            <a:r>
              <a:rPr lang="en-US" altLang="zh-TW" dirty="0" smtClean="0"/>
              <a:t>	</a:t>
            </a:r>
            <a:r>
              <a:rPr lang="zh-TW" altLang="en-US" dirty="0" smtClean="0"/>
              <a:t>麼</a:t>
            </a:r>
            <a:r>
              <a:rPr lang="zh-CN" altLang="en-US" dirty="0"/>
              <a:t>？</a:t>
            </a:r>
            <a:r>
              <a:rPr lang="zh-TW" altLang="en-US" dirty="0"/>
              <a:t>怎樣「抓</a:t>
            </a:r>
            <a:r>
              <a:rPr lang="zh-TW" altLang="en-US" dirty="0" smtClean="0"/>
              <a:t>」？</a:t>
            </a:r>
            <a:endParaRPr lang="en-US" altLang="zh-TW" dirty="0"/>
          </a:p>
          <a:p>
            <a:pPr marL="571500" indent="-571500">
              <a:buFont typeface="+mj-lt"/>
              <a:buAutoNum type="romanUcPeriod" startAt="2"/>
            </a:pPr>
            <a:r>
              <a:rPr lang="zh-CN" altLang="en-US" dirty="0" smtClean="0"/>
              <a:t>雅</a:t>
            </a:r>
            <a:r>
              <a:rPr lang="zh-CN" altLang="en-US" dirty="0"/>
              <a:t>各得祝福</a:t>
            </a:r>
          </a:p>
          <a:p>
            <a:pPr marL="514350" indent="-65088">
              <a:buFont typeface="+mj-lt"/>
              <a:buAutoNum type="arabicPeriod"/>
            </a:pPr>
            <a:r>
              <a:rPr lang="zh-CN" altLang="en-US" dirty="0" smtClean="0"/>
              <a:t>得</a:t>
            </a:r>
            <a:r>
              <a:rPr lang="zh-CN" altLang="en-US" dirty="0"/>
              <a:t>祝福的「地方」</a:t>
            </a:r>
            <a:r>
              <a:rPr lang="en-US" altLang="zh-CN" dirty="0"/>
              <a:t>(</a:t>
            </a:r>
            <a:r>
              <a:rPr lang="en-US" altLang="zh-CN" dirty="0" smtClean="0"/>
              <a:t>28</a:t>
            </a:r>
            <a:r>
              <a:rPr lang="zh-CN" altLang="en-US" dirty="0" smtClean="0"/>
              <a:t>章</a:t>
            </a:r>
            <a:r>
              <a:rPr lang="en-US" altLang="zh-CN" dirty="0" smtClean="0"/>
              <a:t>10-17</a:t>
            </a:r>
            <a:r>
              <a:rPr lang="en-US" altLang="zh-CN" dirty="0"/>
              <a:t>)</a:t>
            </a:r>
          </a:p>
          <a:p>
            <a:pPr marL="514350" indent="-65088">
              <a:buFont typeface="+mj-lt"/>
              <a:buAutoNum type="arabicPeriod"/>
            </a:pPr>
            <a:r>
              <a:rPr lang="zh-CN" altLang="en-US" dirty="0"/>
              <a:t>上帝的同在，便是祝福</a:t>
            </a:r>
          </a:p>
          <a:p>
            <a:pPr marL="447675" indent="-357188">
              <a:tabLst>
                <a:tab pos="900113" algn="l"/>
              </a:tabLst>
            </a:pPr>
            <a:endParaRPr lang="zh-TW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抓住祝福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创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28:10-22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571500" indent="-571500">
              <a:buFont typeface="+mj-lt"/>
              <a:buAutoNum type="romanUcPeriod" startAt="3"/>
            </a:pPr>
            <a:r>
              <a:rPr lang="zh-TW" altLang="en-US" dirty="0" smtClean="0"/>
              <a:t>抓</a:t>
            </a:r>
            <a:r>
              <a:rPr lang="zh-TW" altLang="en-US" dirty="0"/>
              <a:t>住神的祝</a:t>
            </a:r>
            <a:r>
              <a:rPr lang="zh-TW" altLang="en-US" dirty="0" smtClean="0"/>
              <a:t>福</a:t>
            </a:r>
            <a:endParaRPr lang="en-US" altLang="zh-TW" dirty="0"/>
          </a:p>
          <a:p>
            <a:pPr marL="1079500" indent="-449263" eaLnBrk="1">
              <a:buFont typeface="+mj-lt"/>
              <a:buAutoNum type="arabicPeriod"/>
            </a:pPr>
            <a:r>
              <a:rPr lang="zh-TW" altLang="en-US" dirty="0"/>
              <a:t>耶和華的祝福和應許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079500" indent="-450850" eaLnBrk="1"/>
            <a:r>
              <a:rPr lang="en-US" altLang="zh-TW" dirty="0"/>
              <a:t>	</a:t>
            </a:r>
            <a:r>
              <a:rPr lang="en-US" altLang="zh-TW" dirty="0" smtClean="0"/>
              <a:t>(28</a:t>
            </a:r>
            <a:r>
              <a:rPr lang="zh-CN" altLang="en-US" dirty="0" smtClean="0"/>
              <a:t>章</a:t>
            </a:r>
            <a:r>
              <a:rPr lang="en-US" altLang="zh-TW" dirty="0" smtClean="0"/>
              <a:t>13-15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1144587" indent="-514350">
              <a:buFont typeface="+mj-lt"/>
              <a:buAutoNum type="arabicPeriod" startAt="2"/>
            </a:pPr>
            <a:r>
              <a:rPr lang="zh-TW" altLang="en-US" dirty="0"/>
              <a:t>雅各的期</a:t>
            </a:r>
            <a:r>
              <a:rPr lang="zh-TW" altLang="en-US" dirty="0" smtClean="0"/>
              <a:t>望</a:t>
            </a:r>
            <a:r>
              <a:rPr lang="zh-CN" altLang="en-US" dirty="0"/>
              <a:t>、</a:t>
            </a:r>
            <a:r>
              <a:rPr lang="zh-TW" altLang="en-US" dirty="0" smtClean="0"/>
              <a:t>許</a:t>
            </a:r>
            <a:r>
              <a:rPr lang="zh-TW" altLang="en-US" dirty="0"/>
              <a:t>願。</a:t>
            </a:r>
            <a:r>
              <a:rPr lang="en-US" altLang="zh-TW" dirty="0" smtClean="0"/>
              <a:t>(28</a:t>
            </a:r>
            <a:r>
              <a:rPr lang="zh-CN" altLang="en-US" dirty="0" smtClean="0"/>
              <a:t>章</a:t>
            </a:r>
            <a:r>
              <a:rPr lang="en-US" altLang="zh-TW" dirty="0" smtClean="0"/>
              <a:t>20-22</a:t>
            </a:r>
            <a:r>
              <a:rPr lang="en-US" altLang="zh-TW" dirty="0"/>
              <a:t>)</a:t>
            </a:r>
          </a:p>
          <a:p>
            <a:pPr marL="447675" indent="-357188">
              <a:tabLst>
                <a:tab pos="900113" algn="l"/>
              </a:tabLst>
            </a:pPr>
            <a:endParaRPr lang="zh-TW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989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抓住祝福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创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28:10-22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总结：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TW" altLang="en-US" dirty="0">
                <a:latin typeface="SimHei" pitchFamily="2" charset="-122"/>
                <a:ea typeface="SimHei" pitchFamily="2" charset="-122"/>
              </a:rPr>
              <a:t>求主教我們懂得抓住祂的心意，用祂的目光。學習用祂的層次去看事物，不要辜負祂的心意，也不要白忙活。讓我們抓緊祂必與我們同在的祝福，以至我們無論環境順逆，也可以明白，且有屬天的盼望。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589</Words>
  <Application>Microsoft Office PowerPoint</Application>
  <PresentationFormat>Bildschirmpräsentation (4:3)</PresentationFormat>
  <Paragraphs>52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抓住祝福（创28:10-22）</vt:lpstr>
      <vt:lpstr>抓住祝福（创28:10-22）</vt:lpstr>
      <vt:lpstr>抓住祝福（创28:10-22）</vt:lpstr>
      <vt:lpstr>抓住祝福（创28:10-22）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Administrator</cp:lastModifiedBy>
  <cp:revision>1205</cp:revision>
  <cp:lastPrinted>2016-12-02T10:19:09Z</cp:lastPrinted>
  <dcterms:created xsi:type="dcterms:W3CDTF">2013-12-13T09:03:28Z</dcterms:created>
  <dcterms:modified xsi:type="dcterms:W3CDTF">2017-03-19T09:47:32Z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