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0"/>
  </p:notesMasterIdLst>
  <p:handoutMasterIdLst>
    <p:handoutMasterId r:id="rId11"/>
  </p:handoutMasterIdLst>
  <p:sldIdLst>
    <p:sldId id="863" r:id="rId5"/>
    <p:sldId id="864" r:id="rId6"/>
    <p:sldId id="1218" r:id="rId7"/>
    <p:sldId id="1491" r:id="rId8"/>
    <p:sldId id="1219" r:id="rId9"/>
  </p:sldIdLst>
  <p:sldSz cx="9144000" cy="6858000" type="screen4x3"/>
  <p:notesSz cx="6884988" cy="10018713"/>
  <p:kinsoku lang="ja-JP" invalStChars="、。，．・：；？！゛゜ヽヾゝゞ々’”）〕］｝〉》」』】°‰′″℃％!%),.:;]}｡｣､･ﾞﾟ" invalEndChars="‘“（〔［｛〈《「『【￥＄$([\{｢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SimSun" pitchFamily="2" charset="-122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003300"/>
    <a:srgbClr val="A7E13F"/>
    <a:srgbClr val="FF00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69" autoAdjust="0"/>
    <p:restoredTop sz="92055" autoAdjust="0"/>
  </p:normalViewPr>
  <p:slideViewPr>
    <p:cSldViewPr>
      <p:cViewPr>
        <p:scale>
          <a:sx n="71" d="100"/>
          <a:sy n="71" d="100"/>
        </p:scale>
        <p:origin x="-1620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pPr>
              <a:defRPr/>
            </a:pPr>
            <a:fld id="{AC0CB9F8-A6F9-4E7B-8006-0AA1930054F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224907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5B70FA-0641-4FF9-A771-FC55035240DF}" type="datetimeFigureOut">
              <a:rPr lang="zh-CN" altLang="en-US"/>
              <a:pPr>
                <a:defRPr/>
              </a:pPr>
              <a:t>2017/3/19</a:t>
            </a:fld>
            <a:endParaRPr lang="en-US" altLang="zh-CN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A247FEF-4BC5-43EB-8074-DF98058A2977}" type="slidenum">
              <a:rPr lang="zh-CN" altLang="en-US"/>
              <a:pPr>
                <a:defRPr/>
              </a:pPr>
              <a:t>‹Nr.›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622724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SimSun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8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证道题目可以在当月月报上找到。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正文字体</a:t>
            </a:r>
            <a:r>
              <a:rPr lang="en-US" altLang="zh-CN" smtClean="0"/>
              <a:t>66</a:t>
            </a:r>
            <a:r>
              <a:rPr lang="zh-CN" altLang="en-US" smtClean="0"/>
              <a:t>。</a:t>
            </a:r>
          </a:p>
          <a:p>
            <a:pPr marL="228600" indent="-228600"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14691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F790B34A-2A7F-4987-9D90-0684B54BA2EE}" type="slidenum">
              <a:rPr lang="zh-CN" altLang="en-US" smtClean="0"/>
              <a:pPr/>
              <a:t>1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39524421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7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6738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6739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286D153-5561-4324-BF67-581719B673F1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271238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379680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5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8786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讲道内容可在周五晚上或周六早上从同工处获得（韩宝蕾姊妹）。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请尽量在周六</a:t>
            </a:r>
            <a:r>
              <a:rPr lang="en-US" altLang="zh-CN" smtClean="0"/>
              <a:t>14</a:t>
            </a:r>
            <a:r>
              <a:rPr lang="zh-CN" altLang="en-US" smtClean="0"/>
              <a:t>点之前将讲道内容更新。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牧师提供的讲道大纲是繁体字的，请尽量转换成简体字。推荐网站：</a:t>
            </a:r>
            <a:r>
              <a:rPr lang="de-DE" altLang="zh-CN" smtClean="0"/>
              <a:t>http://www.hao123.com/haoserver/jianfanzh.htm</a:t>
            </a:r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正文内容是由牧师逐项播放的，请为每项内容加入动画。</a:t>
            </a:r>
            <a:endParaRPr lang="en-US" altLang="zh-CN" smtClean="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18787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C0EAAEB-9A80-43B9-878C-FB5B28EFF808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737968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3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4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lang="zh-CN" altLang="en-US" smtClean="0"/>
              <a:t>请保持正文对齐，字体</a:t>
            </a:r>
            <a:r>
              <a:rPr lang="en-US" altLang="zh-CN" smtClean="0"/>
              <a:t>34</a:t>
            </a:r>
            <a:r>
              <a:rPr lang="zh-CN" altLang="en-US" smtClean="0"/>
              <a:t>。</a:t>
            </a:r>
            <a:endParaRPr lang="de-DE" altLang="zh-CN" smtClean="0"/>
          </a:p>
        </p:txBody>
      </p:sp>
      <p:sp>
        <p:nvSpPr>
          <p:cNvPr id="120835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A0A6B04-B8C2-4B5C-9204-268D6E7665A5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652942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E1EF6E-44BD-41D0-9167-D5952F2122D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131A-D35E-483E-8487-7C0E3CCCE4A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13CD4-DBE1-4D11-B7E2-6CD55A5D459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7906-5B2B-4C7A-9B0D-1C2110A9EFFE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B82859-8C19-485B-B708-73A7430D83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F8709-7FCC-40B4-8D85-89BC4B43A7E4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CF958-35D8-4441-9A92-3350D2F29C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4E443-71F5-4F52-BD69-D578FD75E0B2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0FE68-415C-4ADA-A601-E07C4551AF1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3C468D-B0D9-4795-9FA6-594927CB3189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9A3360-4C79-40F5-B87E-A61E47F9B0A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C07F1-8B80-4FB2-963F-46501B0C9B73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977C46-DB92-4231-BBE6-F15A68D64E2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726C1-6BA0-4AF7-8BCA-8BBF148F0CEF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9410D-3B03-4075-8FFB-165336190FB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249F1-8A03-443F-8E6F-EEDEB0B1FBE2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FE21C-42B5-42EB-BA9F-ACC0611F998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C1230-C5D9-4FFB-9C52-5E4E6D0700F9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50814-C176-481A-81E0-5BC676B406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3CD15F-25A9-45FD-8D1F-CBCCC7A33E68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DE77BC-F27A-4C3B-8774-2A4499E11D2F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01F5D0-CB73-4AF9-8669-892721D1230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1360A-F3B3-4DD1-AEBB-A5E2958C886B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3A3106-F03D-4188-A828-AD38F73530C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53297-DA24-4430-AAA4-9A179E280607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CBCA71-1E32-4ED0-A1D0-2B58309C990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7F85A0-5DF5-4727-AAAD-8306E8A55505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A3D179-89A3-4488-8213-E8D57F313AE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F7DBB-14E4-4739-8353-B556183C185B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421A85-E2E2-4E35-A781-713D0EA9179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037E8-2B4C-4336-A1AC-0452E99C664B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4618B-5BB3-493D-8BEC-DDACD8ADB4A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1173BE-6B57-48A6-AF99-7E5037A531F1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CC9A5-570B-4703-BE01-6D3CE299EB9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25E19-339D-4011-81C6-EDBC66F934E0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5B33E-4C1C-403C-BF41-109EE375D4B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D19DE-5693-402A-9721-046743BCB1B4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BCF976-B662-47AE-83D1-B984F65172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66B2A-D557-4A38-A654-3AFD0A7BB29A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DAA35-AE96-49AD-A34C-AB71796170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DE8DBB-90CF-4E5F-AEED-C2A28126A45D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7A538-6DF6-4E42-80E6-1C451A1D5106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2B6035-F246-40B7-B650-E2A090CE048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35F14E-9613-4ECC-8494-03F656761C70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A4E838-EC87-4111-B4FA-A7DC5331FA1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6AB261-656D-4775-9B18-516DB7F154E2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270B43-DC81-411C-998F-BDE1B2EA6D9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2B30CB-F98A-455D-9615-00B0DCEF65A2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DE235-9417-4266-9D07-E15C7A49446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247DCC49-1774-4EF9-A28F-5F1B9FFCE8E5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89672C-F418-465E-831D-4D2B80A6324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986AFBF-7EAA-4003-B091-1EDDFF82898C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99BD922-FCD2-4CDA-AEEA-678A8BD753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57E57DF-DFBA-4249-8C2F-E14F3589DEFC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65B94DD-A826-49E3-939D-270CF3E81E5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454A35C-F4F2-48F9-88ED-EDD5C4BE6E3E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963EFFC9-6D6C-48B9-BBCC-BE6693BBB79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5F431FB-F8E0-4BE4-80F7-601D8E95F237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E4E5B171-36B9-475C-9C98-D0542F13E5B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DD42D35F-9B88-4DB1-8AD4-FC9286583CE4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12717D75-02FE-4DEE-AF4A-B36BBC5E419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4719BB-77F9-4758-84B4-A15C1ED96A92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3D558395-9908-427B-9A8D-D3BE59B2C2D0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92E3C57-29CF-4BAD-822D-6C0A499E32C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CC090C56-0D94-46E1-9150-955EC40BEF64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50D9E512-823E-474E-AD4B-5729BD2B875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03F9AA1-BCB2-4EFE-B69B-AA3E876ACD50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A4FCB5F1-D60A-45A4-B44B-26E56D79FDD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C1DE96F-2408-4B4E-8218-C9961EDD70AD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2139698-7967-485F-A81A-E4AC69BF837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F0992B44-0830-45F3-A9A4-7054C752096F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B0C1628C-D971-40DE-89EB-63DC5223CF1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30ACC-73AE-49CB-A04C-1DC348CCB6C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BE7AE-0653-40CF-B68A-44E75E42136E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023391-2175-4C46-BBB3-49A9DFF6F207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76C1F-2798-439F-AB36-4CBF8C03B740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1BE1E4-84C6-4ECE-8E6F-FDF4F776E3AC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A2B2288-AE1F-4138-8752-54279639D2F3}" type="slidenum">
              <a:rPr lang="en-US" altLang="zh-CN"/>
              <a:pPr>
                <a:defRPr/>
              </a:pPr>
              <a:t>‹Nr.›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7" r:id="rId2"/>
    <p:sldLayoutId id="2147483726" r:id="rId3"/>
    <p:sldLayoutId id="2147483725" r:id="rId4"/>
    <p:sldLayoutId id="2147483724" r:id="rId5"/>
    <p:sldLayoutId id="2147483723" r:id="rId6"/>
    <p:sldLayoutId id="2147483722" r:id="rId7"/>
    <p:sldLayoutId id="2147483721" r:id="rId8"/>
    <p:sldLayoutId id="2147483720" r:id="rId9"/>
    <p:sldLayoutId id="2147483719" r:id="rId10"/>
    <p:sldLayoutId id="2147483718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SimSun" pitchFamily="2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3FACFC1-C3E5-40D9-8AB5-62445C32BC07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046BCB6-2734-4EE0-889D-203E336355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38" r:id="rId2"/>
    <p:sldLayoutId id="2147483737" r:id="rId3"/>
    <p:sldLayoutId id="2147483736" r:id="rId4"/>
    <p:sldLayoutId id="2147483735" r:id="rId5"/>
    <p:sldLayoutId id="2147483734" r:id="rId6"/>
    <p:sldLayoutId id="2147483733" r:id="rId7"/>
    <p:sldLayoutId id="2147483732" r:id="rId8"/>
    <p:sldLayoutId id="2147483731" r:id="rId9"/>
    <p:sldLayoutId id="2147483730" r:id="rId10"/>
    <p:sldLayoutId id="2147483729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D2DF9D4-E18B-4AF9-9FFD-09FB1F73A906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F5F7BDD5-6F08-46D8-A099-0CA728BC666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49" r:id="rId2"/>
    <p:sldLayoutId id="2147483748" r:id="rId3"/>
    <p:sldLayoutId id="2147483747" r:id="rId4"/>
    <p:sldLayoutId id="2147483746" r:id="rId5"/>
    <p:sldLayoutId id="2147483745" r:id="rId6"/>
    <p:sldLayoutId id="2147483744" r:id="rId7"/>
    <p:sldLayoutId id="2147483743" r:id="rId8"/>
    <p:sldLayoutId id="2147483742" r:id="rId9"/>
    <p:sldLayoutId id="2147483741" r:id="rId10"/>
    <p:sldLayoutId id="2147483740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789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4F2F73-1155-4B77-B81C-55A67231C6A2}" type="datetimeFigureOut">
              <a:rPr lang="de-DE" altLang="zh-CN"/>
              <a:pPr>
                <a:defRPr/>
              </a:pPr>
              <a:t>19.03.2017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AA3B555-7579-4522-9E3A-926CAD1CADB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>
                <a:latin typeface="SimHei" pitchFamily="2" charset="-122"/>
                <a:ea typeface="SimHei" pitchFamily="2" charset="-122"/>
              </a:rPr>
              <a:t>主日证道</a:t>
            </a:r>
            <a:endParaRPr lang="de-DE" altLang="zh-CN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3666" name="Inhaltsplatzhalter 2"/>
          <p:cNvSpPr>
            <a:spLocks noGrp="1"/>
          </p:cNvSpPr>
          <p:nvPr>
            <p:ph idx="1"/>
          </p:nvPr>
        </p:nvSpPr>
        <p:spPr>
          <a:xfrm>
            <a:off x="609600" y="2057400"/>
            <a:ext cx="7010400" cy="4351338"/>
          </a:xfrm>
        </p:spPr>
        <p:txBody>
          <a:bodyPr/>
          <a:lstStyle/>
          <a:p>
            <a:pPr algn="ctr" eaLnBrk="1" hangingPunct="1"/>
            <a:endParaRPr lang="de-DE" altLang="zh-CN" sz="6600" dirty="0" smtClean="0">
              <a:latin typeface="SimHei" pitchFamily="2" charset="-122"/>
              <a:ea typeface="SimHei" pitchFamily="2" charset="-122"/>
            </a:endParaRPr>
          </a:p>
          <a:p>
            <a:pPr algn="ctr" eaLnBrk="1" hangingPunct="1"/>
            <a:r>
              <a:rPr lang="zh-CN" altLang="en-US" sz="6600" dirty="0" smtClean="0">
                <a:latin typeface="SimHei" pitchFamily="2" charset="-122"/>
                <a:ea typeface="SimHei" pitchFamily="2" charset="-122"/>
              </a:rPr>
              <a:t>抓住祝福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抓</a:t>
            </a:r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住祝福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创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28:10-22</a:t>
            </a:r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5714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de-DE" dirty="0" smtClean="0">
                <a:latin typeface="SimHei" pitchFamily="2" charset="-122"/>
                <a:ea typeface="SimHei" pitchFamily="2" charset="-122"/>
              </a:rPr>
              <a:t>引言：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CN" dirty="0"/>
              <a:t>Shalom</a:t>
            </a:r>
          </a:p>
          <a:p>
            <a:pPr marL="514350" indent="-514350">
              <a:buFont typeface="+mj-lt"/>
              <a:buAutoNum type="arabicPeriod"/>
            </a:pPr>
            <a:r>
              <a:rPr lang="zh-CN" altLang="en-US" dirty="0"/>
              <a:t>你求什麼祝福？</a:t>
            </a:r>
          </a:p>
          <a:p>
            <a:pPr marL="0" indent="0"/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57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57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抓住祝福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创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28:10-22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71500" indent="-571500">
              <a:buFont typeface="+mj-lt"/>
              <a:buAutoNum type="romanUcPeriod"/>
            </a:pPr>
            <a:r>
              <a:rPr lang="zh-TW" altLang="en-US" dirty="0" smtClean="0"/>
              <a:t>雅</a:t>
            </a:r>
            <a:r>
              <a:rPr lang="zh-TW" altLang="en-US" dirty="0"/>
              <a:t>各抓祝福</a:t>
            </a:r>
          </a:p>
          <a:p>
            <a:pPr marL="514350" indent="-65088">
              <a:buFont typeface="+mj-lt"/>
              <a:buAutoNum type="arabicPeriod"/>
            </a:pPr>
            <a:r>
              <a:rPr lang="zh-TW" altLang="en-US" dirty="0" smtClean="0"/>
              <a:t>雅</a:t>
            </a:r>
            <a:r>
              <a:rPr lang="zh-TW" altLang="en-US" dirty="0"/>
              <a:t>各「抓」的性格</a:t>
            </a:r>
          </a:p>
          <a:p>
            <a:pPr marL="514350" indent="-65088">
              <a:buFont typeface="+mj-lt"/>
              <a:buAutoNum type="arabicPeriod"/>
              <a:tabLst>
                <a:tab pos="900113" algn="l"/>
              </a:tabLst>
            </a:pPr>
            <a:r>
              <a:rPr lang="zh-TW" altLang="en-US" dirty="0"/>
              <a:t>雅各的父母以撒、利百加 「抓」</a:t>
            </a:r>
            <a:r>
              <a:rPr lang="zh-TW" altLang="en-US" dirty="0" smtClean="0"/>
              <a:t>什</a:t>
            </a:r>
            <a:r>
              <a:rPr lang="en-US" altLang="zh-TW" dirty="0" smtClean="0"/>
              <a:t>	</a:t>
            </a:r>
            <a:r>
              <a:rPr lang="zh-TW" altLang="en-US" dirty="0" smtClean="0"/>
              <a:t>麼</a:t>
            </a:r>
            <a:r>
              <a:rPr lang="zh-CN" altLang="en-US" dirty="0"/>
              <a:t>？</a:t>
            </a:r>
            <a:r>
              <a:rPr lang="zh-TW" altLang="en-US" dirty="0"/>
              <a:t>怎樣「抓</a:t>
            </a:r>
            <a:r>
              <a:rPr lang="zh-TW" altLang="en-US" dirty="0" smtClean="0"/>
              <a:t>」？</a:t>
            </a:r>
            <a:endParaRPr lang="en-US" altLang="zh-TW" dirty="0"/>
          </a:p>
          <a:p>
            <a:pPr marL="571500" indent="-571500">
              <a:buFont typeface="+mj-lt"/>
              <a:buAutoNum type="romanUcPeriod" startAt="2"/>
            </a:pPr>
            <a:r>
              <a:rPr lang="zh-CN" altLang="en-US" dirty="0" smtClean="0"/>
              <a:t>雅</a:t>
            </a:r>
            <a:r>
              <a:rPr lang="zh-CN" altLang="en-US" dirty="0"/>
              <a:t>各得祝福</a:t>
            </a:r>
          </a:p>
          <a:p>
            <a:pPr marL="514350" indent="-65088">
              <a:buFont typeface="+mj-lt"/>
              <a:buAutoNum type="arabicPeriod"/>
            </a:pPr>
            <a:r>
              <a:rPr lang="zh-CN" altLang="en-US" dirty="0" smtClean="0"/>
              <a:t>得</a:t>
            </a:r>
            <a:r>
              <a:rPr lang="zh-CN" altLang="en-US" dirty="0"/>
              <a:t>祝福的「地方」</a:t>
            </a:r>
            <a:r>
              <a:rPr lang="en-US" altLang="zh-CN" dirty="0"/>
              <a:t>(</a:t>
            </a:r>
            <a:r>
              <a:rPr lang="en-US" altLang="zh-CN" dirty="0" smtClean="0"/>
              <a:t>28</a:t>
            </a:r>
            <a:r>
              <a:rPr lang="zh-CN" altLang="en-US" dirty="0" smtClean="0"/>
              <a:t>章</a:t>
            </a:r>
            <a:r>
              <a:rPr lang="en-US" altLang="zh-CN" dirty="0" smtClean="0"/>
              <a:t>10-17</a:t>
            </a:r>
            <a:r>
              <a:rPr lang="en-US" altLang="zh-CN" dirty="0"/>
              <a:t>)</a:t>
            </a:r>
          </a:p>
          <a:p>
            <a:pPr marL="514350" indent="-65088">
              <a:buFont typeface="+mj-lt"/>
              <a:buAutoNum type="arabicPeriod"/>
            </a:pPr>
            <a:r>
              <a:rPr lang="zh-CN" altLang="en-US" dirty="0"/>
              <a:t>上帝的同在，便是祝福</a:t>
            </a:r>
          </a:p>
          <a:p>
            <a:pPr marL="447675" indent="-357188">
              <a:tabLst>
                <a:tab pos="900113" algn="l"/>
              </a:tabLst>
            </a:pP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77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776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抓住祝福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创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28:10-22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7762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经文理解与应用：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571500" indent="-571500">
              <a:buFont typeface="+mj-lt"/>
              <a:buAutoNum type="romanUcPeriod" startAt="3"/>
            </a:pPr>
            <a:r>
              <a:rPr lang="zh-TW" altLang="en-US" dirty="0" smtClean="0"/>
              <a:t>抓</a:t>
            </a:r>
            <a:r>
              <a:rPr lang="zh-TW" altLang="en-US" dirty="0"/>
              <a:t>住神的祝</a:t>
            </a:r>
            <a:r>
              <a:rPr lang="zh-TW" altLang="en-US" dirty="0" smtClean="0"/>
              <a:t>福</a:t>
            </a:r>
            <a:endParaRPr lang="en-US" altLang="zh-TW" dirty="0"/>
          </a:p>
          <a:p>
            <a:pPr marL="1079500" indent="-449263" eaLnBrk="1">
              <a:buFont typeface="+mj-lt"/>
              <a:buAutoNum type="arabicPeriod"/>
            </a:pPr>
            <a:r>
              <a:rPr lang="zh-TW" altLang="en-US" dirty="0"/>
              <a:t>耶和華的祝福和應許</a:t>
            </a:r>
            <a:r>
              <a:rPr lang="zh-TW" altLang="en-US" dirty="0" smtClean="0"/>
              <a:t>。</a:t>
            </a:r>
            <a:endParaRPr lang="en-US" altLang="zh-TW" dirty="0" smtClean="0"/>
          </a:p>
          <a:p>
            <a:pPr marL="1079500" indent="-450850" eaLnBrk="1"/>
            <a:r>
              <a:rPr lang="en-US" altLang="zh-TW" dirty="0"/>
              <a:t>	</a:t>
            </a:r>
            <a:r>
              <a:rPr lang="en-US" altLang="zh-TW" dirty="0" smtClean="0"/>
              <a:t>(28</a:t>
            </a:r>
            <a:r>
              <a:rPr lang="zh-CN" altLang="en-US" dirty="0" smtClean="0"/>
              <a:t>章</a:t>
            </a:r>
            <a:r>
              <a:rPr lang="en-US" altLang="zh-TW" dirty="0" smtClean="0"/>
              <a:t>13-15</a:t>
            </a:r>
            <a:r>
              <a:rPr lang="zh-TW" altLang="en-US" dirty="0" smtClean="0"/>
              <a:t>）</a:t>
            </a:r>
            <a:endParaRPr lang="en-US" altLang="zh-TW" dirty="0" smtClean="0"/>
          </a:p>
          <a:p>
            <a:pPr marL="1144587" indent="-514350">
              <a:buFont typeface="+mj-lt"/>
              <a:buAutoNum type="arabicPeriod" startAt="2"/>
            </a:pPr>
            <a:r>
              <a:rPr lang="zh-TW" altLang="en-US" dirty="0"/>
              <a:t>雅各的期</a:t>
            </a:r>
            <a:r>
              <a:rPr lang="zh-TW" altLang="en-US" dirty="0" smtClean="0"/>
              <a:t>望</a:t>
            </a:r>
            <a:r>
              <a:rPr lang="zh-CN" altLang="en-US" dirty="0"/>
              <a:t>、</a:t>
            </a:r>
            <a:r>
              <a:rPr lang="zh-TW" altLang="en-US" dirty="0" smtClean="0"/>
              <a:t>許</a:t>
            </a:r>
            <a:r>
              <a:rPr lang="zh-TW" altLang="en-US" dirty="0"/>
              <a:t>願。</a:t>
            </a:r>
            <a:r>
              <a:rPr lang="en-US" altLang="zh-TW" dirty="0" smtClean="0"/>
              <a:t>(28</a:t>
            </a:r>
            <a:r>
              <a:rPr lang="zh-CN" altLang="en-US" dirty="0" smtClean="0"/>
              <a:t>章</a:t>
            </a:r>
            <a:r>
              <a:rPr lang="en-US" altLang="zh-TW" dirty="0" smtClean="0"/>
              <a:t>20-22</a:t>
            </a:r>
            <a:r>
              <a:rPr lang="en-US" altLang="zh-TW" dirty="0"/>
              <a:t>)</a:t>
            </a:r>
          </a:p>
          <a:p>
            <a:pPr marL="447675" indent="-357188">
              <a:tabLst>
                <a:tab pos="900113" algn="l"/>
              </a:tabLst>
            </a:pPr>
            <a:endParaRPr lang="zh-TW" altLang="en-US" dirty="0"/>
          </a:p>
          <a:p>
            <a:r>
              <a:rPr lang="zh-TW" altLang="en-US" dirty="0"/>
              <a:t/>
            </a:r>
            <a:br>
              <a:rPr lang="zh-TW" altLang="en-US" dirty="0"/>
            </a:b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59899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77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77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177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77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>
                <a:latin typeface="SimHei" pitchFamily="2" charset="-122"/>
                <a:ea typeface="SimHei" pitchFamily="2" charset="-122"/>
              </a:rPr>
              <a:t>抓住祝福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（</a:t>
            </a:r>
            <a:r>
              <a:rPr lang="zh-CN" altLang="en-US" dirty="0">
                <a:latin typeface="SimHei" pitchFamily="2" charset="-122"/>
                <a:ea typeface="SimHei" pitchFamily="2" charset="-122"/>
              </a:rPr>
              <a:t>创</a:t>
            </a:r>
            <a:r>
              <a:rPr lang="en-US" altLang="zh-CN" dirty="0">
                <a:latin typeface="SimHei" pitchFamily="2" charset="-122"/>
                <a:ea typeface="SimHei" pitchFamily="2" charset="-122"/>
              </a:rPr>
              <a:t>28:10-22</a:t>
            </a:r>
            <a:r>
              <a:rPr lang="zh-CN" altLang="de-DE" dirty="0">
                <a:latin typeface="SimHei" pitchFamily="2" charset="-122"/>
                <a:ea typeface="SimHei" pitchFamily="2" charset="-122"/>
              </a:rPr>
              <a:t>）</a:t>
            </a:r>
            <a:endParaRPr lang="zh-CN" altLang="en-US" dirty="0" smtClean="0">
              <a:latin typeface="SimHei" pitchFamily="2" charset="-122"/>
              <a:ea typeface="SimHei" pitchFamily="2" charset="-122"/>
            </a:endParaRPr>
          </a:p>
        </p:txBody>
      </p:sp>
      <p:sp>
        <p:nvSpPr>
          <p:cNvPr id="119810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3"/>
          </a:xfrm>
        </p:spPr>
        <p:txBody>
          <a:bodyPr/>
          <a:lstStyle/>
          <a:p>
            <a:pPr marL="0" indent="0"/>
            <a:r>
              <a:rPr lang="zh-CN" altLang="en-US" dirty="0" smtClean="0">
                <a:latin typeface="SimHei" pitchFamily="2" charset="-122"/>
                <a:ea typeface="SimHei" pitchFamily="2" charset="-122"/>
              </a:rPr>
              <a:t>总结：</a:t>
            </a:r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en-US" altLang="zh-CN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r>
              <a:rPr lang="zh-TW" altLang="en-US" dirty="0">
                <a:latin typeface="SimHei" pitchFamily="2" charset="-122"/>
                <a:ea typeface="SimHei" pitchFamily="2" charset="-122"/>
              </a:rPr>
              <a:t>求主教我們懂得抓住祂的心意，用祂的目光。學習用祂的層次去看事物，不要辜負祂的心意，也不要白忙活。讓我們抓緊祂必與我們同在的祝福，以至我們無論環境順逆，也可以明白，且有屬天的盼望。</a:t>
            </a:r>
            <a:endParaRPr lang="zh-CN" altLang="de-DE" dirty="0" smtClean="0">
              <a:latin typeface="SimHei" pitchFamily="2" charset="-122"/>
              <a:ea typeface="SimHei" pitchFamily="2" charset="-122"/>
            </a:endParaRPr>
          </a:p>
          <a:p>
            <a:pPr marL="0" indent="0"/>
            <a:endParaRPr lang="de-DE" altLang="zh-CN" dirty="0" smtClean="0">
              <a:latin typeface="SimHei" pitchFamily="2" charset="-122"/>
              <a:ea typeface="SimHei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589</Words>
  <Application>Microsoft Office PowerPoint</Application>
  <PresentationFormat>Bildschirmpräsentation (4:3)</PresentationFormat>
  <Paragraphs>52</Paragraphs>
  <Slides>5</Slides>
  <Notes>5</Notes>
  <HiddenSlides>0</HiddenSlides>
  <MMClips>0</MMClips>
  <ScaleCrop>false</ScaleCrop>
  <HeadingPairs>
    <vt:vector size="4" baseType="variant">
      <vt:variant>
        <vt:lpstr>Design</vt:lpstr>
      </vt:variant>
      <vt:variant>
        <vt:i4>4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抓住祝福（创28:10-22）</vt:lpstr>
      <vt:lpstr>抓住祝福（创28:10-22）</vt:lpstr>
      <vt:lpstr>抓住祝福（创28:10-22）</vt:lpstr>
      <vt:lpstr>抓住祝福（创28:10-22）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Administrator</cp:lastModifiedBy>
  <cp:revision>1205</cp:revision>
  <cp:lastPrinted>2016-12-02T10:19:09Z</cp:lastPrinted>
  <dcterms:created xsi:type="dcterms:W3CDTF">2013-12-13T09:03:28Z</dcterms:created>
  <dcterms:modified xsi:type="dcterms:W3CDTF">2017-03-19T09:47:32Z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