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0"/>
  </p:notesMasterIdLst>
  <p:handoutMasterIdLst>
    <p:handoutMasterId r:id="rId11"/>
  </p:handoutMasterIdLst>
  <p:sldIdLst>
    <p:sldId id="863" r:id="rId5"/>
    <p:sldId id="864" r:id="rId6"/>
    <p:sldId id="1327" r:id="rId7"/>
    <p:sldId id="1407" r:id="rId8"/>
    <p:sldId id="1328" r:id="rId9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7043" autoAdjust="0"/>
    <p:restoredTop sz="81285" autoAdjust="0"/>
  </p:normalViewPr>
  <p:slideViewPr>
    <p:cSldViewPr>
      <p:cViewPr varScale="1">
        <p:scale>
          <a:sx n="60" d="100"/>
          <a:sy n="60" d="100"/>
        </p:scale>
        <p:origin x="20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383FC7A7-315F-4604-A6A9-1CA4F031D451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3157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F19F83-4068-493D-B880-27E4E70DBF2A}" type="datetimeFigureOut">
              <a:rPr lang="zh-CN" altLang="en-US"/>
              <a:pPr/>
              <a:t>2017/3/4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D8C5B6-6B04-4491-B8F2-C3A470A7C7EE}" type="slidenum">
              <a:rPr lang="zh-CN" altLang="en-US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1090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38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4EBDD4-7E5A-4E08-96B7-3665E38F14B2}" type="slidenum">
              <a:rPr lang="zh-CN" altLang="en-US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670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40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C8E927-7936-4C25-BF03-2F8420300365}" type="slidenum">
              <a:rPr lang="zh-CN" altLang="en-US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3431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42339" name="灯片编号占位符 3"/>
          <p:cNvSpPr txBox="1">
            <a:spLocks noGrp="1"/>
          </p:cNvSpPr>
          <p:nvPr/>
        </p:nvSpPr>
        <p:spPr bwMode="auto">
          <a:xfrm>
            <a:off x="3900488" y="9517063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560F20-697E-46A6-BE6B-7B039E4726BC}" type="slidenum">
              <a:rPr lang="zh-CN" altLang="en-US" sz="1200"/>
              <a:pPr algn="r"/>
              <a:t>3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3517940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42339" name="灯片编号占位符 3"/>
          <p:cNvSpPr txBox="1">
            <a:spLocks noGrp="1"/>
          </p:cNvSpPr>
          <p:nvPr/>
        </p:nvSpPr>
        <p:spPr bwMode="auto">
          <a:xfrm>
            <a:off x="3900488" y="9517063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560F20-697E-46A6-BE6B-7B039E4726BC}" type="slidenum">
              <a:rPr lang="zh-CN" altLang="en-US" sz="1200"/>
              <a:pPr algn="r"/>
              <a:t>4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73820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44387" name="灯片编号占位符 3"/>
          <p:cNvSpPr txBox="1">
            <a:spLocks noGrp="1"/>
          </p:cNvSpPr>
          <p:nvPr/>
        </p:nvSpPr>
        <p:spPr bwMode="auto">
          <a:xfrm>
            <a:off x="3900488" y="9517063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0B642AC-9BAB-4C54-8055-4B422F1FB87F}" type="slidenum">
              <a:rPr lang="zh-CN" altLang="en-US" sz="1200"/>
              <a:pPr algn="r"/>
              <a:t>5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305763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DB47E-33D9-4FCF-884A-117F2B73A7D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CA0D4-E1D4-459F-A226-367C18FFEC1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1BE2E-8AB9-4740-BE56-AE6AF80E75A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D0D25B-2CEB-4132-9206-617F661F287C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75343-D771-49B0-8943-8E4ECB840AC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5FC239-C5C3-4788-9757-48FF8CE28BCA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74707-FB9C-4462-BF7D-5C7B16FACA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880ADD-9452-42A1-8BA4-30D2BCAFC0D8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268A2-C167-45C2-B069-996D09078B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3E0034-3864-4695-94A4-57BADABCCAE5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8E791-4B13-4ABA-994D-2D54DBA58F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58C677-C831-4847-8065-6B746B7DFFEB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54222-D577-41B1-801F-D827C94285D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C195EE-35FF-496E-911C-0F91E16D0C0B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B7DA8-40FE-485D-8BBC-3991CB5F65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D718D-3B13-411A-9F7A-5043640B5EE1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6ADB3-BED3-4F73-9701-086B2292F8E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EDB35A-F7BF-4304-9CE3-A7A3BA1F5F1B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973C1-092A-44FF-BEC3-FC8FF56C66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12A40-E89D-4D9B-8092-0985D91F2C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64A48-31B8-420E-AC87-34B21212FEFD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0EB99-AE47-4DB1-9C6A-666E4CFAE3B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79A4DD-F4C4-44B2-AA46-31A256F1BC6E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84E37-6B79-4C2D-980C-B9CEAAE3ADB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09C43D-6A9D-4EFB-AD47-7E4FAC0D0A84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12289-54AF-408A-A3BF-A806B9D1586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819726-4329-4A38-ADD7-82413C272777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90EBD-30A9-4F9E-B6BA-9288A0B7CE8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477F0C-99BE-4886-BA52-196546301E11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CB838-6409-4537-A3BC-4148CE2DB1C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F50E9C-923A-4109-9467-4BBF5DA10E7D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9BFAE-4194-45FC-B8F9-FAB5E3013A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A4B950-53F0-4307-836C-5024A9AEE5D9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1DC8-99F8-4531-8538-6AEB3C1778E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74CB5-EA44-4B95-B266-C7B06A77A33E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C701-D50D-455B-9BBC-80625EE8C68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5A777E-3768-47E0-8285-F4602A33E63C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8404B-0B04-434E-83A0-4787FBDD130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8D70B7-5E05-4C3E-A070-9CE6C5B857DB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96DDC-7E4A-42B0-89D1-5F427D85A23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59341C-B95E-4713-98DE-9B8704F3A50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585DB1-CB30-42A3-AC32-1B1D03DDF2E0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22ABF-B0BD-49A1-A80E-C72AD448D83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783153-BFC8-4C5E-965B-FC24176276C5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3628B-C8D9-4546-93D9-DBA7BC27A6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255D29-7DF7-494D-A54B-CD868D44C058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B6E6F-C84E-4CF3-A9D2-17933D20CB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C46386-FD7C-4981-874E-BA730041E562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EF91-3806-4082-8C98-E32C3BA154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FC86234-5F68-4359-A5C8-7CDC6E1E1D2F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A3911CE-6813-4FED-8494-5F87280485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29A5AEC-FF8C-4419-B1BA-7B2BF193F599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6AF0041-0DD6-4861-B058-D8323341AE0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3566B24-12AF-4840-9B84-20659C77AD89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D447C51-A921-4119-AC90-E69DF1AE4C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A76C493-E4B8-436B-8E9D-F21C8DC4CEE7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F772B22-4A58-4FD5-A5B5-89A968B5803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DC3871B-2517-4AAE-A9FF-7F53EAA0872A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EB93DC5-764C-47AF-99D9-B9B4685F55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F05C05D-A5FD-4C25-86EC-8FDE2AFBCCF1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9F70AEF-605C-4052-BECF-83C66D84EE0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08746-8740-40F7-AF6D-3DDF0FF884A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5D72190-9980-4214-9C9F-9A97211B2298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2F327773-6881-4D35-A984-AC16D65D268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2CDADE6-E99D-4388-96F0-748A1DE2018F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2E52C6-60E0-422C-B312-8DFD0B64E6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903E565-B467-4331-986D-1135BDF5F0D8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88D8F1D-E8D5-447D-B357-4B755289CD2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726E34D-FB56-459B-87C5-B6EF86060D16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EEA6C97-3529-4709-9CF3-303F2E9ACC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ED58AE9-8C0E-41A1-8449-456542ABCCE6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CE28B85-804F-42A9-AF0B-ECFF4067F0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2C234-C36F-4E45-92DA-D262A2A55CE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E2E06-D498-4B26-8C59-46C4FAD3C3E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7D276F-CD6E-4C74-904E-7F258A22C0D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7D496-43FF-44F3-BCF0-10EF4CD544A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8B86-5140-41E2-95B6-6BE67D988D87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E8705D-E6A0-41C0-B062-4CCF5B270F07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DAE19730-E8C6-4E74-BEF3-A0BF16DC9CD0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F1CB1FF2-8664-4D1F-9E5C-EE6C44DE1508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AB46677C-78DC-4F44-BEB0-EAC557FE3AFC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64F09830-B611-4541-B72C-B66DA4F93E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91C44CE1-C8AF-43EE-B366-6209C1F454F6}" type="datetimeFigureOut">
              <a:rPr lang="de-DE" altLang="zh-CN"/>
              <a:pPr/>
              <a:t>04.03.2017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DE0ABBB2-6394-4794-8CDE-DE5E1EE3FFC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3721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smtClean="0">
                <a:latin typeface="SimHei" pitchFamily="2" charset="-122"/>
                <a:ea typeface="SimHei" pitchFamily="2" charset="-122"/>
              </a:rPr>
              <a:t>务要传道</a:t>
            </a:r>
          </a:p>
          <a:p>
            <a:pPr algn="ctr"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提后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1-8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务要传道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提后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1-8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3926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）所有信徒都要作传道者？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）传不传道，有什麽要紧？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）传道者的态度应当如何？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）传道者面对的现况环境如何？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）传道者持守着什麽理念？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务要传道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提后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1-8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41314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1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）圣经的真理是提醒每一个信徒关乎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神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 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的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心意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2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）传道是关乎每一个人要面临将来的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审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 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判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和永死永生的问题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）务要、专心和严肃的态度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务要传道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提后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1-8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41314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）属灵的争战和纯正真理的坚持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）一生奔跑和一起奋斗要得神为我们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预</a:t>
            </a:r>
            <a:endParaRPr lang="de-DE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 </a:t>
            </a:r>
            <a:r>
              <a:rPr lang="de-DE" altLang="zh-CN" dirty="0" smtClean="0">
                <a:latin typeface="SimHei" pitchFamily="2" charset="-122"/>
                <a:ea typeface="SimHei" pitchFamily="2" charset="-122"/>
              </a:rPr>
              <a:t>  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备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了的冠冕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521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务要传道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提后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1-8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433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我们已经得了永生的盼望和应许，务要承传神的旨意和托负，一生坚守真理和拯救灵魂，作传道的功夫。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786</Words>
  <Application>Microsoft Office PowerPoint</Application>
  <PresentationFormat>Bildschirmpräsentation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2_Benutzerdefiniertes Design</vt:lpstr>
      <vt:lpstr>主日证道</vt:lpstr>
      <vt:lpstr>务要传道（提后4：1-8）</vt:lpstr>
      <vt:lpstr>务要传道（提后4：1-8）</vt:lpstr>
      <vt:lpstr>务要传道（提后4：1-8）</vt:lpstr>
      <vt:lpstr>务要传道（提后4：1-8）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CCG-Bremen</cp:lastModifiedBy>
  <cp:revision>1135</cp:revision>
  <cp:lastPrinted>2014-11-07T16:08:42Z</cp:lastPrinted>
  <dcterms:created xsi:type="dcterms:W3CDTF">2013-12-13T09:03:28Z</dcterms:created>
  <dcterms:modified xsi:type="dcterms:W3CDTF">2017-03-04T16:29:15Z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