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60" r:id="rId2"/>
    <p:sldMasterId id="2147483672" r:id="rId3"/>
    <p:sldMasterId id="2147483706" r:id="rId4"/>
  </p:sldMasterIdLst>
  <p:notesMasterIdLst>
    <p:notesMasterId r:id="rId12"/>
  </p:notesMasterIdLst>
  <p:handoutMasterIdLst>
    <p:handoutMasterId r:id="rId13"/>
  </p:handoutMasterIdLst>
  <p:sldIdLst>
    <p:sldId id="863" r:id="rId5"/>
    <p:sldId id="864" r:id="rId6"/>
    <p:sldId id="1329" r:id="rId7"/>
    <p:sldId id="1218" r:id="rId8"/>
    <p:sldId id="1330" r:id="rId9"/>
    <p:sldId id="1331" r:id="rId10"/>
    <p:sldId id="1219" r:id="rId11"/>
  </p:sldIdLst>
  <p:sldSz cx="9144000" cy="6858000" type="screen4x3"/>
  <p:notesSz cx="6884988" cy="10018713"/>
  <p:kinsoku lang="ja-JP" invalStChars="、。，．・：；？！゛゜ヽヾゝゞ々’”）〕］｝〉》」』】°‰′″℃％!%),.:;]}｡｣､･ﾞﾟ" invalEndChars="‘“（〔［｛〈《「『【￥＄$([\{｢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sz="4400" kern="1200">
        <a:solidFill>
          <a:schemeClr val="tx1"/>
        </a:solidFill>
        <a:latin typeface="Arial" charset="0"/>
        <a:ea typeface="宋体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4400" kern="1200">
        <a:solidFill>
          <a:schemeClr val="tx1"/>
        </a:solidFill>
        <a:latin typeface="Arial" charset="0"/>
        <a:ea typeface="宋体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4400" kern="1200">
        <a:solidFill>
          <a:schemeClr val="tx1"/>
        </a:solidFill>
        <a:latin typeface="Arial" charset="0"/>
        <a:ea typeface="宋体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4400" kern="1200">
        <a:solidFill>
          <a:schemeClr val="tx1"/>
        </a:solidFill>
        <a:latin typeface="Arial" charset="0"/>
        <a:ea typeface="宋体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4400" kern="1200">
        <a:solidFill>
          <a:schemeClr val="tx1"/>
        </a:solidFill>
        <a:latin typeface="Arial" charset="0"/>
        <a:ea typeface="宋体" charset="-122"/>
        <a:cs typeface="+mn-cs"/>
      </a:defRPr>
    </a:lvl5pPr>
    <a:lvl6pPr marL="2286000" algn="l" defTabSz="914400" rtl="0" eaLnBrk="1" latinLnBrk="0" hangingPunct="1">
      <a:defRPr sz="4400" kern="1200">
        <a:solidFill>
          <a:schemeClr val="tx1"/>
        </a:solidFill>
        <a:latin typeface="Arial" charset="0"/>
        <a:ea typeface="宋体" charset="-122"/>
        <a:cs typeface="+mn-cs"/>
      </a:defRPr>
    </a:lvl6pPr>
    <a:lvl7pPr marL="2743200" algn="l" defTabSz="914400" rtl="0" eaLnBrk="1" latinLnBrk="0" hangingPunct="1">
      <a:defRPr sz="4400" kern="1200">
        <a:solidFill>
          <a:schemeClr val="tx1"/>
        </a:solidFill>
        <a:latin typeface="Arial" charset="0"/>
        <a:ea typeface="宋体" charset="-122"/>
        <a:cs typeface="+mn-cs"/>
      </a:defRPr>
    </a:lvl7pPr>
    <a:lvl8pPr marL="3200400" algn="l" defTabSz="914400" rtl="0" eaLnBrk="1" latinLnBrk="0" hangingPunct="1">
      <a:defRPr sz="4400" kern="1200">
        <a:solidFill>
          <a:schemeClr val="tx1"/>
        </a:solidFill>
        <a:latin typeface="Arial" charset="0"/>
        <a:ea typeface="宋体" charset="-122"/>
        <a:cs typeface="+mn-cs"/>
      </a:defRPr>
    </a:lvl8pPr>
    <a:lvl9pPr marL="3657600" algn="l" defTabSz="914400" rtl="0" eaLnBrk="1" latinLnBrk="0" hangingPunct="1">
      <a:defRPr sz="4400" kern="1200">
        <a:solidFill>
          <a:schemeClr val="tx1"/>
        </a:solidFill>
        <a:latin typeface="Arial" charset="0"/>
        <a:ea typeface="宋体" charset="-122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clrMode="bw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CC"/>
    <a:srgbClr val="A7E13F"/>
    <a:srgbClr val="FF0000"/>
    <a:srgbClr val="003300"/>
    <a:srgbClr val="FFFFCC"/>
    <a:srgbClr val="FFFFFF"/>
    <a:srgbClr val="FFFF99"/>
    <a:srgbClr val="99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969" autoAdjust="0"/>
    <p:restoredTop sz="96803" autoAdjust="0"/>
  </p:normalViewPr>
  <p:slideViewPr>
    <p:cSldViewPr>
      <p:cViewPr>
        <p:scale>
          <a:sx n="61" d="100"/>
          <a:sy n="61" d="100"/>
        </p:scale>
        <p:origin x="-1890" y="-22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6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2913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260" tIns="46630" rIns="93260" bIns="46630" numCol="1" anchor="t" anchorCtr="0" compatLnSpc="1">
            <a:prstTxWarp prst="textNoShape">
              <a:avLst/>
            </a:prstTxWarp>
          </a:bodyPr>
          <a:lstStyle>
            <a:lvl1pPr defTabSz="931863">
              <a:defRPr sz="1200"/>
            </a:lvl1pPr>
          </a:lstStyle>
          <a:p>
            <a:endParaRPr lang="en-US" altLang="zh-CN"/>
          </a:p>
        </p:txBody>
      </p:sp>
      <p:sp>
        <p:nvSpPr>
          <p:cNvPr id="2846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00488" y="0"/>
            <a:ext cx="2982912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260" tIns="46630" rIns="93260" bIns="46630" numCol="1" anchor="t" anchorCtr="0" compatLnSpc="1">
            <a:prstTxWarp prst="textNoShape">
              <a:avLst/>
            </a:prstTxWarp>
          </a:bodyPr>
          <a:lstStyle>
            <a:lvl1pPr algn="r" defTabSz="931863">
              <a:defRPr sz="1200"/>
            </a:lvl1pPr>
          </a:lstStyle>
          <a:p>
            <a:endParaRPr lang="en-US" altLang="zh-CN"/>
          </a:p>
        </p:txBody>
      </p:sp>
      <p:sp>
        <p:nvSpPr>
          <p:cNvPr id="2846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515475"/>
            <a:ext cx="2982913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260" tIns="46630" rIns="93260" bIns="46630" numCol="1" anchor="b" anchorCtr="0" compatLnSpc="1">
            <a:prstTxWarp prst="textNoShape">
              <a:avLst/>
            </a:prstTxWarp>
          </a:bodyPr>
          <a:lstStyle>
            <a:lvl1pPr defTabSz="931863">
              <a:defRPr sz="1200"/>
            </a:lvl1pPr>
          </a:lstStyle>
          <a:p>
            <a:endParaRPr lang="en-US" altLang="zh-CN"/>
          </a:p>
        </p:txBody>
      </p:sp>
      <p:sp>
        <p:nvSpPr>
          <p:cNvPr id="2846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00488" y="9515475"/>
            <a:ext cx="2982912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260" tIns="46630" rIns="93260" bIns="46630" numCol="1" anchor="b" anchorCtr="0" compatLnSpc="1">
            <a:prstTxWarp prst="textNoShape">
              <a:avLst/>
            </a:prstTxWarp>
          </a:bodyPr>
          <a:lstStyle>
            <a:lvl1pPr algn="r" defTabSz="931863">
              <a:defRPr sz="1200"/>
            </a:lvl1pPr>
          </a:lstStyle>
          <a:p>
            <a:fld id="{A1454F22-4B3F-4864-B4E8-A2F072CCF3E5}" type="slidenum">
              <a:rPr lang="en-US" altLang="zh-CN"/>
              <a:pPr/>
              <a:t>‹Nr.›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0083096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913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900488" y="0"/>
            <a:ext cx="2982912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658BB0-02FD-4243-B779-A89EF0CAE980}" type="datetimeFigureOut">
              <a:rPr lang="zh-CN" altLang="en-US" smtClean="0"/>
              <a:t>2017/2/27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87450" y="1252538"/>
            <a:ext cx="4510088" cy="3381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8975" y="4821238"/>
            <a:ext cx="5507038" cy="39449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517063"/>
            <a:ext cx="2982913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900488" y="9517063"/>
            <a:ext cx="2982912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69964E-485B-42D3-A062-DD5FB0784B89}" type="slidenum">
              <a:rPr lang="zh-CN" altLang="en-US" smtClean="0"/>
              <a:t>‹Nr.›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106275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r>
              <a:rPr lang="zh-CN" altLang="en-US" dirty="0" smtClean="0"/>
              <a:t>证道题目可以在当月月报上找到。</a:t>
            </a:r>
            <a:endParaRPr lang="en-US" altLang="zh-CN" dirty="0" smtClean="0"/>
          </a:p>
          <a:p>
            <a:pPr marL="228600" indent="-228600">
              <a:buAutoNum type="arabicPeriod"/>
            </a:pPr>
            <a:r>
              <a:rPr lang="zh-CN" altLang="en-US" dirty="0" smtClean="0"/>
              <a:t>正文字体</a:t>
            </a:r>
            <a:r>
              <a:rPr lang="en-US" altLang="zh-CN" dirty="0" smtClean="0"/>
              <a:t>66</a:t>
            </a:r>
            <a:r>
              <a:rPr lang="zh-CN" altLang="en-US" dirty="0" smtClean="0"/>
              <a:t>。</a:t>
            </a: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69964E-485B-42D3-A062-DD5FB0784B89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75677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r>
              <a:rPr lang="zh-CN" altLang="en-US" dirty="0" smtClean="0"/>
              <a:t>讲道内容可在周五晚上或周六早上从同工处获得（</a:t>
            </a:r>
            <a:r>
              <a:rPr lang="zh-CN" altLang="en-US" baseline="0" dirty="0" smtClean="0"/>
              <a:t>韩宝蕾姊妹）。</a:t>
            </a:r>
            <a:endParaRPr lang="en-US" altLang="zh-CN" baseline="0" dirty="0" smtClean="0"/>
          </a:p>
          <a:p>
            <a:pPr marL="228600" indent="-228600">
              <a:buAutoNum type="arabicPeriod"/>
            </a:pPr>
            <a:r>
              <a:rPr lang="zh-CN" altLang="en-US" baseline="0" dirty="0" smtClean="0"/>
              <a:t>请尽量在周六</a:t>
            </a:r>
            <a:r>
              <a:rPr lang="en-US" altLang="zh-CN" baseline="0" dirty="0" smtClean="0"/>
              <a:t>14</a:t>
            </a:r>
            <a:r>
              <a:rPr lang="zh-CN" altLang="en-US" baseline="0" dirty="0" smtClean="0"/>
              <a:t>点之前将讲道内容更新。</a:t>
            </a:r>
            <a:endParaRPr lang="en-US" altLang="zh-CN" baseline="0" dirty="0" smtClean="0"/>
          </a:p>
          <a:p>
            <a:pPr marL="228600" indent="-228600">
              <a:buAutoNum type="arabicPeriod"/>
            </a:pPr>
            <a:r>
              <a:rPr lang="zh-CN" altLang="en-US" baseline="0" dirty="0" smtClean="0"/>
              <a:t>牧师提供的讲道大纲是繁体字的，请尽量转换成简体字。推荐网站：</a:t>
            </a:r>
            <a:r>
              <a:rPr lang="de-DE" altLang="zh-CN" baseline="0" dirty="0" smtClean="0"/>
              <a:t>http://www.hao123.com/haoserver/jianfanzh.htm</a:t>
            </a:r>
          </a:p>
          <a:p>
            <a:pPr marL="228600" indent="-228600">
              <a:buAutoNum type="arabicPeriod"/>
            </a:pPr>
            <a:r>
              <a:rPr lang="zh-CN" altLang="en-US" baseline="0" dirty="0" smtClean="0"/>
              <a:t>正文内容是由牧师逐项播放的，请为每项内容加入动画。</a:t>
            </a:r>
            <a:endParaRPr lang="en-US" altLang="zh-CN" baseline="0" dirty="0" smtClean="0"/>
          </a:p>
          <a:p>
            <a:pPr marL="228600" indent="-228600">
              <a:buAutoNum type="arabicPeriod"/>
            </a:pPr>
            <a:r>
              <a:rPr lang="zh-CN" altLang="en-US" baseline="0" dirty="0" smtClean="0"/>
              <a:t>请保持正文对齐，字体</a:t>
            </a:r>
            <a:r>
              <a:rPr lang="en-US" altLang="zh-CN" baseline="0" dirty="0" smtClean="0"/>
              <a:t>34</a:t>
            </a:r>
            <a:r>
              <a:rPr lang="zh-CN" altLang="en-US" baseline="0" dirty="0" smtClean="0"/>
              <a:t>。</a:t>
            </a:r>
            <a:endParaRPr lang="de-DE" altLang="zh-CN" baseline="0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69964E-485B-42D3-A062-DD5FB0784B89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3850055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r>
              <a:rPr lang="zh-CN" altLang="en-US" dirty="0" smtClean="0"/>
              <a:t>讲道内容可在周五晚上或周六早上从同工处获得（</a:t>
            </a:r>
            <a:r>
              <a:rPr lang="zh-CN" altLang="en-US" baseline="0" dirty="0" smtClean="0"/>
              <a:t>韩宝蕾姊妹）。</a:t>
            </a:r>
            <a:endParaRPr lang="en-US" altLang="zh-CN" baseline="0" dirty="0" smtClean="0"/>
          </a:p>
          <a:p>
            <a:pPr marL="228600" indent="-228600">
              <a:buAutoNum type="arabicPeriod"/>
            </a:pPr>
            <a:r>
              <a:rPr lang="zh-CN" altLang="en-US" baseline="0" dirty="0" smtClean="0"/>
              <a:t>请尽量在周六</a:t>
            </a:r>
            <a:r>
              <a:rPr lang="en-US" altLang="zh-CN" baseline="0" dirty="0" smtClean="0"/>
              <a:t>14</a:t>
            </a:r>
            <a:r>
              <a:rPr lang="zh-CN" altLang="en-US" baseline="0" dirty="0" smtClean="0"/>
              <a:t>点之前将讲道内容更新。</a:t>
            </a:r>
            <a:endParaRPr lang="en-US" altLang="zh-CN" baseline="0" dirty="0" smtClean="0"/>
          </a:p>
          <a:p>
            <a:pPr marL="228600" indent="-228600">
              <a:buAutoNum type="arabicPeriod"/>
            </a:pPr>
            <a:r>
              <a:rPr lang="zh-CN" altLang="en-US" baseline="0" dirty="0" smtClean="0"/>
              <a:t>牧师提供的讲道大纲是繁体字的，请尽量转换成简体字。推荐网站：</a:t>
            </a:r>
            <a:r>
              <a:rPr lang="de-DE" altLang="zh-CN" baseline="0" dirty="0" smtClean="0"/>
              <a:t>http://www.hao123.com/haoserver/jianfanzh.htm</a:t>
            </a:r>
          </a:p>
          <a:p>
            <a:pPr marL="228600" indent="-228600">
              <a:buAutoNum type="arabicPeriod"/>
            </a:pPr>
            <a:r>
              <a:rPr lang="zh-CN" altLang="en-US" baseline="0" dirty="0" smtClean="0"/>
              <a:t>正文内容是由牧师逐项播放的，请为每项内容加入动画。</a:t>
            </a:r>
            <a:endParaRPr lang="en-US" altLang="zh-CN" baseline="0" dirty="0" smtClean="0"/>
          </a:p>
          <a:p>
            <a:pPr marL="228600" indent="-228600">
              <a:buAutoNum type="arabicPeriod"/>
            </a:pPr>
            <a:r>
              <a:rPr lang="zh-CN" altLang="en-US" baseline="0" dirty="0" smtClean="0"/>
              <a:t>请保持正文对齐，字体</a:t>
            </a:r>
            <a:r>
              <a:rPr lang="en-US" altLang="zh-CN" baseline="0" dirty="0" smtClean="0"/>
              <a:t>34</a:t>
            </a:r>
            <a:r>
              <a:rPr lang="zh-CN" altLang="en-US" baseline="0" dirty="0" smtClean="0"/>
              <a:t>。</a:t>
            </a:r>
            <a:endParaRPr lang="de-DE" altLang="zh-CN" baseline="0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69964E-485B-42D3-A062-DD5FB0784B89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385005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r>
              <a:rPr lang="zh-CN" altLang="en-US" dirty="0" smtClean="0"/>
              <a:t>讲道内容可在周五晚上或周六早上从同工处获得（</a:t>
            </a:r>
            <a:r>
              <a:rPr lang="zh-CN" altLang="en-US" baseline="0" dirty="0" smtClean="0"/>
              <a:t>韩宝蕾姊妹）。</a:t>
            </a:r>
            <a:endParaRPr lang="en-US" altLang="zh-CN" baseline="0" dirty="0" smtClean="0"/>
          </a:p>
          <a:p>
            <a:pPr marL="228600" indent="-228600">
              <a:buAutoNum type="arabicPeriod"/>
            </a:pPr>
            <a:r>
              <a:rPr lang="zh-CN" altLang="en-US" baseline="0" dirty="0" smtClean="0"/>
              <a:t>请尽量在周六</a:t>
            </a:r>
            <a:r>
              <a:rPr lang="en-US" altLang="zh-CN" baseline="0" dirty="0" smtClean="0"/>
              <a:t>14</a:t>
            </a:r>
            <a:r>
              <a:rPr lang="zh-CN" altLang="en-US" baseline="0" dirty="0" smtClean="0"/>
              <a:t>点之前将讲道内容更新。</a:t>
            </a:r>
            <a:endParaRPr lang="en-US" altLang="zh-CN" baseline="0" dirty="0" smtClean="0"/>
          </a:p>
          <a:p>
            <a:pPr marL="228600" indent="-228600">
              <a:buAutoNum type="arabicPeriod"/>
            </a:pPr>
            <a:r>
              <a:rPr lang="zh-CN" altLang="en-US" baseline="0" dirty="0" smtClean="0"/>
              <a:t>牧师提供的讲道大纲是繁体字的，请尽量转换成简体字。推荐网站：</a:t>
            </a:r>
            <a:r>
              <a:rPr lang="de-DE" altLang="zh-CN" baseline="0" dirty="0" smtClean="0"/>
              <a:t>http://www.hao123.com/haoserver/jianfanzh.htm</a:t>
            </a:r>
          </a:p>
          <a:p>
            <a:pPr marL="228600" indent="-228600">
              <a:buAutoNum type="arabicPeriod"/>
            </a:pPr>
            <a:r>
              <a:rPr lang="zh-CN" altLang="en-US" baseline="0" dirty="0" smtClean="0"/>
              <a:t>正文内容是由牧师逐项播放的，请为每项内容加入动画。</a:t>
            </a:r>
            <a:endParaRPr lang="en-US" altLang="zh-CN" baseline="0" dirty="0" smtClean="0"/>
          </a:p>
          <a:p>
            <a:pPr marL="228600" indent="-228600">
              <a:buAutoNum type="arabicPeriod"/>
            </a:pPr>
            <a:r>
              <a:rPr lang="zh-CN" altLang="en-US" baseline="0" dirty="0" smtClean="0"/>
              <a:t>请保持正文对齐，字体</a:t>
            </a:r>
            <a:r>
              <a:rPr lang="en-US" altLang="zh-CN" baseline="0" dirty="0" smtClean="0"/>
              <a:t>34</a:t>
            </a:r>
            <a:r>
              <a:rPr lang="zh-CN" altLang="en-US" baseline="0" dirty="0" smtClean="0"/>
              <a:t>。</a:t>
            </a:r>
            <a:endParaRPr lang="de-DE" altLang="zh-CN" baseline="0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69964E-485B-42D3-A062-DD5FB0784B89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4012778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r>
              <a:rPr lang="zh-CN" altLang="en-US" dirty="0" smtClean="0"/>
              <a:t>讲道内容可在周五晚上或周六早上从同工处获得（</a:t>
            </a:r>
            <a:r>
              <a:rPr lang="zh-CN" altLang="en-US" baseline="0" dirty="0" smtClean="0"/>
              <a:t>韩宝蕾姊妹）。</a:t>
            </a:r>
            <a:endParaRPr lang="en-US" altLang="zh-CN" baseline="0" dirty="0" smtClean="0"/>
          </a:p>
          <a:p>
            <a:pPr marL="228600" indent="-228600">
              <a:buAutoNum type="arabicPeriod"/>
            </a:pPr>
            <a:r>
              <a:rPr lang="zh-CN" altLang="en-US" baseline="0" dirty="0" smtClean="0"/>
              <a:t>请尽量在周六</a:t>
            </a:r>
            <a:r>
              <a:rPr lang="en-US" altLang="zh-CN" baseline="0" dirty="0" smtClean="0"/>
              <a:t>14</a:t>
            </a:r>
            <a:r>
              <a:rPr lang="zh-CN" altLang="en-US" baseline="0" dirty="0" smtClean="0"/>
              <a:t>点之前将讲道内容更新。</a:t>
            </a:r>
            <a:endParaRPr lang="en-US" altLang="zh-CN" baseline="0" dirty="0" smtClean="0"/>
          </a:p>
          <a:p>
            <a:pPr marL="228600" indent="-228600">
              <a:buAutoNum type="arabicPeriod"/>
            </a:pPr>
            <a:r>
              <a:rPr lang="zh-CN" altLang="en-US" baseline="0" dirty="0" smtClean="0"/>
              <a:t>牧师提供的讲道大纲是繁体字的，请尽量转换成简体字。推荐网站：</a:t>
            </a:r>
            <a:r>
              <a:rPr lang="de-DE" altLang="zh-CN" baseline="0" dirty="0" smtClean="0"/>
              <a:t>http://www.hao123.com/haoserver/jianfanzh.htm</a:t>
            </a:r>
          </a:p>
          <a:p>
            <a:pPr marL="228600" indent="-228600">
              <a:buAutoNum type="arabicPeriod"/>
            </a:pPr>
            <a:r>
              <a:rPr lang="zh-CN" altLang="en-US" baseline="0" dirty="0" smtClean="0"/>
              <a:t>正文内容是由牧师逐项播放的，请为每项内容加入动画。</a:t>
            </a:r>
            <a:endParaRPr lang="en-US" altLang="zh-CN" baseline="0" dirty="0" smtClean="0"/>
          </a:p>
          <a:p>
            <a:pPr marL="228600" indent="-228600">
              <a:buAutoNum type="arabicPeriod"/>
            </a:pPr>
            <a:r>
              <a:rPr lang="zh-CN" altLang="en-US" baseline="0" dirty="0" smtClean="0"/>
              <a:t>请保持正文对齐，字体</a:t>
            </a:r>
            <a:r>
              <a:rPr lang="en-US" altLang="zh-CN" baseline="0" dirty="0" smtClean="0"/>
              <a:t>34</a:t>
            </a:r>
            <a:r>
              <a:rPr lang="zh-CN" altLang="en-US" baseline="0" dirty="0" smtClean="0"/>
              <a:t>。</a:t>
            </a:r>
            <a:endParaRPr lang="de-DE" altLang="zh-CN" baseline="0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69964E-485B-42D3-A062-DD5FB0784B89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4012778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r>
              <a:rPr lang="zh-CN" altLang="en-US" dirty="0" smtClean="0"/>
              <a:t>讲道内容可在周五晚上或周六早上从同工处获得（</a:t>
            </a:r>
            <a:r>
              <a:rPr lang="zh-CN" altLang="en-US" baseline="0" dirty="0" smtClean="0"/>
              <a:t>韩宝蕾姊妹）。</a:t>
            </a:r>
            <a:endParaRPr lang="en-US" altLang="zh-CN" baseline="0" dirty="0" smtClean="0"/>
          </a:p>
          <a:p>
            <a:pPr marL="228600" indent="-228600">
              <a:buAutoNum type="arabicPeriod"/>
            </a:pPr>
            <a:r>
              <a:rPr lang="zh-CN" altLang="en-US" baseline="0" dirty="0" smtClean="0"/>
              <a:t>请尽量在周六</a:t>
            </a:r>
            <a:r>
              <a:rPr lang="en-US" altLang="zh-CN" baseline="0" dirty="0" smtClean="0"/>
              <a:t>14</a:t>
            </a:r>
            <a:r>
              <a:rPr lang="zh-CN" altLang="en-US" baseline="0" dirty="0" smtClean="0"/>
              <a:t>点之前将讲道内容更新。</a:t>
            </a:r>
            <a:endParaRPr lang="en-US" altLang="zh-CN" baseline="0" dirty="0" smtClean="0"/>
          </a:p>
          <a:p>
            <a:pPr marL="228600" indent="-228600">
              <a:buAutoNum type="arabicPeriod"/>
            </a:pPr>
            <a:r>
              <a:rPr lang="zh-CN" altLang="en-US" baseline="0" dirty="0" smtClean="0"/>
              <a:t>牧师提供的讲道大纲是繁体字的，请尽量转换成简体字。推荐网站：</a:t>
            </a:r>
            <a:r>
              <a:rPr lang="de-DE" altLang="zh-CN" baseline="0" dirty="0" smtClean="0"/>
              <a:t>http://www.hao123.com/haoserver/jianfanzh.htm</a:t>
            </a:r>
          </a:p>
          <a:p>
            <a:pPr marL="228600" indent="-228600">
              <a:buAutoNum type="arabicPeriod"/>
            </a:pPr>
            <a:r>
              <a:rPr lang="zh-CN" altLang="en-US" baseline="0" dirty="0" smtClean="0"/>
              <a:t>正文内容是由牧师逐项播放的，请为每项内容加入动画。</a:t>
            </a:r>
            <a:endParaRPr lang="en-US" altLang="zh-CN" baseline="0" dirty="0" smtClean="0"/>
          </a:p>
          <a:p>
            <a:pPr marL="228600" indent="-228600">
              <a:buAutoNum type="arabicPeriod"/>
            </a:pPr>
            <a:r>
              <a:rPr lang="zh-CN" altLang="en-US" baseline="0" dirty="0" smtClean="0"/>
              <a:t>请保持正文对齐，字体</a:t>
            </a:r>
            <a:r>
              <a:rPr lang="en-US" altLang="zh-CN" baseline="0" dirty="0" smtClean="0"/>
              <a:t>34</a:t>
            </a:r>
            <a:r>
              <a:rPr lang="zh-CN" altLang="en-US" baseline="0" dirty="0" smtClean="0"/>
              <a:t>。</a:t>
            </a:r>
            <a:endParaRPr lang="de-DE" altLang="zh-CN" baseline="0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69964E-485B-42D3-A062-DD5FB0784B89}" type="slidenum">
              <a:rPr lang="zh-CN" altLang="en-US" smtClean="0"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4012778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r>
              <a:rPr lang="zh-CN" altLang="en-US" baseline="0" dirty="0" smtClean="0"/>
              <a:t>请保持正文对齐，字体</a:t>
            </a:r>
            <a:r>
              <a:rPr lang="en-US" altLang="zh-CN" baseline="0" dirty="0" smtClean="0"/>
              <a:t>34</a:t>
            </a:r>
            <a:r>
              <a:rPr lang="zh-CN" altLang="en-US" baseline="0" dirty="0" smtClean="0"/>
              <a:t>。</a:t>
            </a:r>
            <a:endParaRPr lang="de-DE" altLang="zh-CN" baseline="0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69964E-485B-42D3-A062-DD5FB0784B89}" type="slidenum">
              <a:rPr lang="zh-CN" altLang="en-US" smtClean="0"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16355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06BE98-170E-4E5B-BEA5-71CD1F87BBCF}" type="slidenum">
              <a:rPr lang="en-US" altLang="zh-CN"/>
              <a:pPr>
                <a:defRPr/>
              </a:pPr>
              <a:t>‹Nr.›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E8F40F-2CE7-4F35-8DBB-9C4071587866}" type="slidenum">
              <a:rPr lang="en-US" altLang="zh-CN"/>
              <a:pPr>
                <a:defRPr/>
              </a:pPr>
              <a:t>‹Nr.›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A2052D-2E26-4BCB-9001-1B5C7FCF13F7}" type="slidenum">
              <a:rPr lang="en-US" altLang="zh-CN"/>
              <a:pPr>
                <a:defRPr/>
              </a:pPr>
              <a:t>‹Nr.›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 b="0"/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28D421-34D0-4990-9670-7E4C260F3EAF}" type="datetimeFigureOut">
              <a:rPr lang="de-DE" altLang="zh-CN"/>
              <a:pPr>
                <a:defRPr/>
              </a:pPr>
              <a:t>27.02.2017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E55DD7-EFF5-4FF4-B6D0-23623982A2C8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AB1C59-DAEA-4F99-9F04-25C802CC291D}" type="datetimeFigureOut">
              <a:rPr lang="de-DE" altLang="zh-CN"/>
              <a:pPr>
                <a:defRPr/>
              </a:pPr>
              <a:t>27.02.2017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CF0333-19FE-4ED5-8390-042134E66B33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622657-FC45-47C0-8F96-E699A1B1826A}" type="datetimeFigureOut">
              <a:rPr lang="de-DE" altLang="zh-CN"/>
              <a:pPr>
                <a:defRPr/>
              </a:pPr>
              <a:t>27.02.2017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B6FAF0-A757-45F4-AD8E-F67169C59A5D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78D12-7D01-4F33-980A-2F5E22179FFF}" type="datetimeFigureOut">
              <a:rPr lang="de-DE" altLang="zh-CN"/>
              <a:pPr>
                <a:defRPr/>
              </a:pPr>
              <a:t>27.02.2017</a:t>
            </a:fld>
            <a:endParaRPr lang="de-DE" altLang="zh-CN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76B151-D8EE-4018-906D-90709B314FF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2985E2-DE34-4BEE-ADB9-8BD417BCB339}" type="datetimeFigureOut">
              <a:rPr lang="de-DE" altLang="zh-CN"/>
              <a:pPr>
                <a:defRPr/>
              </a:pPr>
              <a:t>27.02.2017</a:t>
            </a:fld>
            <a:endParaRPr lang="de-DE" altLang="zh-CN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910407-906D-42D4-91CB-1FED4B887490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80A563-933F-4ADF-8A4C-361E016BC928}" type="datetimeFigureOut">
              <a:rPr lang="de-DE" altLang="zh-CN"/>
              <a:pPr>
                <a:defRPr/>
              </a:pPr>
              <a:t>27.02.2017</a:t>
            </a:fld>
            <a:endParaRPr lang="de-DE" altLang="zh-CN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B86DAF-ED83-431E-A94F-3FECD50C125A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AD7A3A-236F-4E24-B2E6-B824BDCFBE5F}" type="datetimeFigureOut">
              <a:rPr lang="de-DE" altLang="zh-CN"/>
              <a:pPr>
                <a:defRPr/>
              </a:pPr>
              <a:t>27.02.2017</a:t>
            </a:fld>
            <a:endParaRPr lang="de-DE" altLang="zh-CN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41CAAE-5EBF-4769-BD7E-BEE7163B4BB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2C02E6-B116-421C-88A4-D70E3378FC8F}" type="datetimeFigureOut">
              <a:rPr lang="de-DE" altLang="zh-CN"/>
              <a:pPr>
                <a:defRPr/>
              </a:pPr>
              <a:t>27.02.2017</a:t>
            </a:fld>
            <a:endParaRPr lang="de-DE" altLang="zh-CN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74F606-97C4-491D-8AE4-81E14D62E304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47700" y="1219200"/>
            <a:ext cx="7810500" cy="4297362"/>
          </a:xfrm>
        </p:spPr>
        <p:txBody>
          <a:bodyPr/>
          <a:lstStyle/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7F8786-905B-4C2C-A476-FEB400601785}" type="slidenum">
              <a:rPr lang="en-US" altLang="zh-CN"/>
              <a:pPr>
                <a:defRPr/>
              </a:pPr>
              <a:t>‹Nr.›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901238-EC45-4C00-9D73-1315FF0FDCAE}" type="datetimeFigureOut">
              <a:rPr lang="de-DE" altLang="zh-CN"/>
              <a:pPr>
                <a:defRPr/>
              </a:pPr>
              <a:t>27.02.2017</a:t>
            </a:fld>
            <a:endParaRPr lang="de-DE" altLang="zh-CN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BB4408-379C-432A-8B6C-8B4646BB3B18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2121D6-4805-4A0D-9022-D4D44D0FA8DD}" type="datetimeFigureOut">
              <a:rPr lang="de-DE" altLang="zh-CN"/>
              <a:pPr>
                <a:defRPr/>
              </a:pPr>
              <a:t>27.02.2017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95EE3C-A596-4624-96E1-682F4C7C7767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16216F-C082-4E62-BE39-577AA3958800}" type="datetimeFigureOut">
              <a:rPr lang="de-DE" altLang="zh-CN"/>
              <a:pPr>
                <a:defRPr/>
              </a:pPr>
              <a:t>27.02.2017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023226-E9D2-468D-AF7F-E95D913C1546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950243-E72E-4606-A9A9-E40E5030D191}" type="datetimeFigureOut">
              <a:rPr lang="de-DE" altLang="zh-CN"/>
              <a:pPr>
                <a:defRPr/>
              </a:pPr>
              <a:t>27.02.2017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4B19E5-3E23-4E45-BFE9-E6ECBA7D13DA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C24F03-B7F3-448D-A959-8314D9CACDAE}" type="datetimeFigureOut">
              <a:rPr lang="de-DE" altLang="zh-CN"/>
              <a:pPr>
                <a:defRPr/>
              </a:pPr>
              <a:t>27.02.2017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7E388C-7C62-4633-8E93-29EA2504129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1D32D0-1B13-4782-A66C-8E1F3E5B8F35}" type="datetimeFigureOut">
              <a:rPr lang="de-DE" altLang="zh-CN"/>
              <a:pPr>
                <a:defRPr/>
              </a:pPr>
              <a:t>27.02.2017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36E79A-C1D1-4361-AC50-4146636B210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840D6F-78CC-42B3-A087-6795408C2CFD}" type="datetimeFigureOut">
              <a:rPr lang="de-DE" altLang="zh-CN"/>
              <a:pPr>
                <a:defRPr/>
              </a:pPr>
              <a:t>27.02.2017</a:t>
            </a:fld>
            <a:endParaRPr lang="de-DE" altLang="zh-CN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D53771-DB29-4E17-9C15-8BD8FCFE78E5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9698D7-35F3-45D3-8FE0-151B61A76403}" type="datetimeFigureOut">
              <a:rPr lang="de-DE" altLang="zh-CN"/>
              <a:pPr>
                <a:defRPr/>
              </a:pPr>
              <a:t>27.02.2017</a:t>
            </a:fld>
            <a:endParaRPr lang="de-DE" altLang="zh-CN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43984D-8B2F-4906-A9B6-E44B5502D50F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D67836-E702-4B04-B4F3-DD3CB5C02AA3}" type="datetimeFigureOut">
              <a:rPr lang="de-DE" altLang="zh-CN"/>
              <a:pPr>
                <a:defRPr/>
              </a:pPr>
              <a:t>27.02.2017</a:t>
            </a:fld>
            <a:endParaRPr lang="de-DE" altLang="zh-CN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5003BC-DA7B-457D-A00C-6F408EB2438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666AAE-8E70-403F-BE56-1EFA3C1BCA1F}" type="datetimeFigureOut">
              <a:rPr lang="de-DE" altLang="zh-CN"/>
              <a:pPr>
                <a:defRPr/>
              </a:pPr>
              <a:t>27.02.2017</a:t>
            </a:fld>
            <a:endParaRPr lang="de-DE" altLang="zh-CN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2780B9-C233-482D-A6A2-813B0931DC96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33A7E4-93A0-43C4-9140-7DCAD45FC23D}" type="slidenum">
              <a:rPr lang="en-US" altLang="zh-CN"/>
              <a:pPr>
                <a:defRPr/>
              </a:pPr>
              <a:t>‹Nr.›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B60F14-B6A5-4372-807C-70425707B2C5}" type="datetimeFigureOut">
              <a:rPr lang="de-DE" altLang="zh-CN"/>
              <a:pPr>
                <a:defRPr/>
              </a:pPr>
              <a:t>27.02.2017</a:t>
            </a:fld>
            <a:endParaRPr lang="de-DE" altLang="zh-CN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7B788A-EAE5-497B-93D9-DA003E7132A3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801BA9-F9D2-404F-AD58-F2E4452C6DC9}" type="datetimeFigureOut">
              <a:rPr lang="de-DE" altLang="zh-CN"/>
              <a:pPr>
                <a:defRPr/>
              </a:pPr>
              <a:t>27.02.2017</a:t>
            </a:fld>
            <a:endParaRPr lang="de-DE" altLang="zh-CN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8EAD2D-0116-4598-8B29-8C44D363C01B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4698B9-FDE4-4458-890F-449B6838BC33}" type="datetimeFigureOut">
              <a:rPr lang="de-DE" altLang="zh-CN"/>
              <a:pPr>
                <a:defRPr/>
              </a:pPr>
              <a:t>27.02.2017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F68E68-C430-4809-8908-FF106E9BB7AA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800D30-8F3A-4A3B-B866-B95636621F0E}" type="datetimeFigureOut">
              <a:rPr lang="de-DE" altLang="zh-CN"/>
              <a:pPr>
                <a:defRPr/>
              </a:pPr>
              <a:t>27.02.2017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8DA9ED-548F-464C-A442-4B620684C634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D88537-82A6-4F7A-ACC9-D63CCADE6354}" type="datetimeFigureOut">
              <a:rPr lang="de-DE" altLang="zh-CN"/>
              <a:pPr>
                <a:defRPr/>
              </a:pPr>
              <a:t>27.02.2017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74F1B0-AA22-4DA2-9DC4-2DC9C75115D3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55062421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CDC6AA-CF3F-4E92-A31D-193C67AC850E}" type="datetimeFigureOut">
              <a:rPr lang="de-DE" altLang="zh-CN"/>
              <a:pPr>
                <a:defRPr/>
              </a:pPr>
              <a:t>27.02.2017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D5AF80-C73C-4156-97B3-CF791CFE77B8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45458523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AFEE03-3CC4-4990-AA04-02C2230185BF}" type="datetimeFigureOut">
              <a:rPr lang="de-DE" altLang="zh-CN"/>
              <a:pPr>
                <a:defRPr/>
              </a:pPr>
              <a:t>27.02.2017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84E513-1D55-4ADE-B4F7-BBC095688B88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87851439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A64F8B-DA41-4857-994E-EDD5861AEED5}" type="datetimeFigureOut">
              <a:rPr lang="de-DE" altLang="zh-CN"/>
              <a:pPr>
                <a:defRPr/>
              </a:pPr>
              <a:t>27.02.2017</a:t>
            </a:fld>
            <a:endParaRPr lang="de-DE" altLang="zh-CN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FB434A-5EBC-477B-AC87-7BA24EF9DFCD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06267482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2FCEC5-7251-408C-8993-AB3A11967D8A}" type="datetimeFigureOut">
              <a:rPr lang="de-DE" altLang="zh-CN"/>
              <a:pPr>
                <a:defRPr/>
              </a:pPr>
              <a:t>27.02.2017</a:t>
            </a:fld>
            <a:endParaRPr lang="de-DE" altLang="zh-CN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D6B6025-B59F-4777-9851-FEC0B20D4C55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151752475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54499E-286C-4A17-9831-225121AA5E26}" type="datetimeFigureOut">
              <a:rPr lang="de-DE" altLang="zh-CN"/>
              <a:pPr>
                <a:defRPr/>
              </a:pPr>
              <a:t>27.02.2017</a:t>
            </a:fld>
            <a:endParaRPr lang="de-DE" altLang="zh-CN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1F48B5-6385-4229-84E8-91DE13279889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5752067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D65C1A-44DE-4A47-A5E3-C9B9CBD19889}" type="slidenum">
              <a:rPr lang="en-US" altLang="zh-CN"/>
              <a:pPr>
                <a:defRPr/>
              </a:pPr>
              <a:t>‹Nr.›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F9B783-60C9-44E3-8CBC-7D6867043BF4}" type="datetimeFigureOut">
              <a:rPr lang="de-DE" altLang="zh-CN"/>
              <a:pPr>
                <a:defRPr/>
              </a:pPr>
              <a:t>27.02.2017</a:t>
            </a:fld>
            <a:endParaRPr lang="de-DE" altLang="zh-CN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B04847-6192-4721-A6FB-4B9321D30771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902301749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78D124-8D68-4663-B960-1D25D7C4E94F}" type="datetimeFigureOut">
              <a:rPr lang="de-DE" altLang="zh-CN"/>
              <a:pPr>
                <a:defRPr/>
              </a:pPr>
              <a:t>27.02.2017</a:t>
            </a:fld>
            <a:endParaRPr lang="de-DE" altLang="zh-CN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80C324-434E-42B4-9994-C668B7041B01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299879204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928DFB-65D5-4609-9E7C-350DCC4C757C}" type="datetimeFigureOut">
              <a:rPr lang="de-DE" altLang="zh-CN"/>
              <a:pPr>
                <a:defRPr/>
              </a:pPr>
              <a:t>27.02.2017</a:t>
            </a:fld>
            <a:endParaRPr lang="de-DE" altLang="zh-CN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2327FA-D115-4163-916C-51F619A671AB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27899302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B40A84-4234-42B5-9631-5D03AC0766A2}" type="datetimeFigureOut">
              <a:rPr lang="de-DE" altLang="zh-CN"/>
              <a:pPr>
                <a:defRPr/>
              </a:pPr>
              <a:t>27.02.2017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959E96-5D50-4D40-A4DA-33802EC64F51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857734323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9190A0-972C-4881-B663-F117E280C74C}" type="datetimeFigureOut">
              <a:rPr lang="de-DE" altLang="zh-CN"/>
              <a:pPr>
                <a:defRPr/>
              </a:pPr>
              <a:t>27.02.2017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558F3B4-6927-4BFC-8131-E30524F6A0B4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9794206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279697-04A9-4E7F-80BE-A598E8635F9C}" type="slidenum">
              <a:rPr lang="en-US" altLang="zh-CN"/>
              <a:pPr>
                <a:defRPr/>
              </a:pPr>
              <a:t>‹Nr.›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5FBDA3-EA99-4C88-BF36-CEC2B2A1F5BD}" type="slidenum">
              <a:rPr lang="en-US" altLang="zh-CN"/>
              <a:pPr>
                <a:defRPr/>
              </a:pPr>
              <a:t>‹Nr.›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46D7BE-11E7-4BB1-8D63-7C898C707354}" type="slidenum">
              <a:rPr lang="en-US" altLang="zh-CN"/>
              <a:pPr>
                <a:defRPr/>
              </a:pPr>
              <a:t>‹Nr.›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D7C39C-AD21-444A-B90C-794035BA5D7E}" type="slidenum">
              <a:rPr lang="en-US" altLang="zh-CN"/>
              <a:pPr>
                <a:defRPr/>
              </a:pPr>
              <a:t>‹Nr.›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E3CAC0-44F1-42D9-A364-8FCF5054A429}" type="slidenum">
              <a:rPr lang="en-US" altLang="zh-CN"/>
              <a:pPr>
                <a:defRPr/>
              </a:pPr>
              <a:t>‹Nr.›</a:t>
            </a:fld>
            <a:endParaRPr lang="en-US" alt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47700" y="1349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12900"/>
            <a:ext cx="7391400" cy="429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单击此处编辑母版文本样式母版文本样式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pitchFamily="34" charset="0"/>
                <a:ea typeface="SimSun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pitchFamily="34" charset="0"/>
                <a:ea typeface="SimSun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Arial" pitchFamily="34" charset="0"/>
                <a:ea typeface="SimSun" pitchFamily="2" charset="-122"/>
              </a:defRPr>
            </a:lvl1pPr>
          </a:lstStyle>
          <a:p>
            <a:pPr>
              <a:defRPr/>
            </a:pPr>
            <a:fld id="{2AEA0698-11B4-498B-A72D-B3214E90727E}" type="slidenum">
              <a:rPr lang="en-US" altLang="zh-CN"/>
              <a:pPr>
                <a:defRPr/>
              </a:pPr>
              <a:t>‹Nr.›</a:t>
            </a:fld>
            <a:endParaRPr lang="en-US" altLang="zh-CN"/>
          </a:p>
        </p:txBody>
      </p:sp>
      <p:pic>
        <p:nvPicPr>
          <p:cNvPr id="1031" name="Picture 4" descr="mgj_10"/>
          <p:cNvPicPr>
            <a:picLocks noChangeAspect="1" noChangeArrowheads="1"/>
          </p:cNvPicPr>
          <p:nvPr userDrawn="1"/>
        </p:nvPicPr>
        <p:blipFill>
          <a:blip r:embed="rId13"/>
          <a:srcRect/>
          <a:stretch>
            <a:fillRect/>
          </a:stretch>
        </p:blipFill>
        <p:spPr bwMode="auto">
          <a:xfrm>
            <a:off x="7924800" y="0"/>
            <a:ext cx="1219200" cy="1468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2" name="Line 5"/>
          <p:cNvSpPr>
            <a:spLocks noChangeShapeType="1"/>
          </p:cNvSpPr>
          <p:nvPr userDrawn="1"/>
        </p:nvSpPr>
        <p:spPr bwMode="auto">
          <a:xfrm>
            <a:off x="647700" y="1079500"/>
            <a:ext cx="7277100" cy="33338"/>
          </a:xfrm>
          <a:prstGeom prst="line">
            <a:avLst/>
          </a:prstGeom>
          <a:noFill/>
          <a:ln w="76200">
            <a:solidFill>
              <a:srgbClr val="A7E13F"/>
            </a:solidFill>
            <a:round/>
            <a:headEnd/>
            <a:tailEnd/>
          </a:ln>
        </p:spPr>
        <p:txBody>
          <a:bodyPr/>
          <a:lstStyle/>
          <a:p>
            <a:pPr eaLnBrk="0" hangingPunct="0">
              <a:defRPr/>
            </a:pPr>
            <a:endParaRPr lang="zh-CN" altLang="en-US">
              <a:latin typeface="Arial" pitchFamily="34" charset="0"/>
              <a:ea typeface="SimSun" pitchFamily="2" charset="-12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2" r:id="rId2"/>
    <p:sldLayoutId id="2147483681" r:id="rId3"/>
    <p:sldLayoutId id="2147483680" r:id="rId4"/>
    <p:sldLayoutId id="2147483679" r:id="rId5"/>
    <p:sldLayoutId id="2147483678" r:id="rId6"/>
    <p:sldLayoutId id="2147483677" r:id="rId7"/>
    <p:sldLayoutId id="2147483676" r:id="rId8"/>
    <p:sldLayoutId id="2147483675" r:id="rId9"/>
    <p:sldLayoutId id="2147483674" r:id="rId10"/>
    <p:sldLayoutId id="2147483673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SimHei" panose="02010609060101010101" pitchFamily="49" charset="-122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宋体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宋体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宋体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宋体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9pPr>
    </p:titleStyle>
    <p:bodyStyle>
      <a:lvl1pPr marL="342900" indent="-342900" algn="just" rtl="0" eaLnBrk="0" fontAlgn="base" hangingPunct="0">
        <a:spcBef>
          <a:spcPct val="20000"/>
        </a:spcBef>
        <a:spcAft>
          <a:spcPct val="0"/>
        </a:spcAft>
        <a:defRPr kumimoji="1" sz="3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SimHei" panose="02010609060101010101" pitchFamily="49" charset="-122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宋体" charset="-122"/>
          <a:cs typeface="宋体" charset="-122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宋体" charset="-122"/>
          <a:cs typeface="宋体" charset="-122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宋体" charset="-122"/>
          <a:cs typeface="宋体" charset="-122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宋体" charset="-122"/>
          <a:cs typeface="宋体" charset="-122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elplatzhalter 1"/>
          <p:cNvSpPr>
            <a:spLocks noGrp="1"/>
          </p:cNvSpPr>
          <p:nvPr>
            <p:ph type="title"/>
          </p:nvPr>
        </p:nvSpPr>
        <p:spPr bwMode="auto">
          <a:xfrm>
            <a:off x="647700" y="0"/>
            <a:ext cx="6624638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de-DE" smtClean="0"/>
              <a:t>单击</a:t>
            </a:r>
            <a:endParaRPr lang="de-DE" altLang="zh-CN" smtClean="0"/>
          </a:p>
        </p:txBody>
      </p:sp>
      <p:sp>
        <p:nvSpPr>
          <p:cNvPr id="13315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647700" y="1495425"/>
            <a:ext cx="67437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de-DE" altLang="zh-CN" smtClean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solidFill>
                  <a:srgbClr val="898989"/>
                </a:solidFill>
                <a:latin typeface="Arial" pitchFamily="34" charset="0"/>
                <a:ea typeface="SimSun" pitchFamily="2" charset="-122"/>
              </a:defRPr>
            </a:lvl1pPr>
          </a:lstStyle>
          <a:p>
            <a:pPr>
              <a:defRPr/>
            </a:pPr>
            <a:fld id="{A6EF7F1F-6330-426A-A8D4-02CB3B8CFF74}" type="datetimeFigureOut">
              <a:rPr lang="de-DE" altLang="zh-CN"/>
              <a:pPr>
                <a:defRPr/>
              </a:pPr>
              <a:t>27.02.2017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sz="1200">
                <a:solidFill>
                  <a:srgbClr val="898989"/>
                </a:solidFill>
                <a:latin typeface="Arial" pitchFamily="34" charset="0"/>
                <a:ea typeface="SimSun" pitchFamily="2" charset="-122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solidFill>
                  <a:srgbClr val="898989"/>
                </a:solidFill>
                <a:latin typeface="Arial" pitchFamily="34" charset="0"/>
                <a:ea typeface="SimSun" pitchFamily="2" charset="-122"/>
              </a:defRPr>
            </a:lvl1pPr>
          </a:lstStyle>
          <a:p>
            <a:pPr>
              <a:defRPr/>
            </a:pPr>
            <a:fld id="{367E5C27-1BF8-49C5-A3E3-FB3475102774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  <p:pic>
        <p:nvPicPr>
          <p:cNvPr id="13319" name="Picture 4" descr="mgj_10"/>
          <p:cNvPicPr>
            <a:picLocks noChangeAspect="1" noChangeArrowheads="1"/>
          </p:cNvPicPr>
          <p:nvPr userDrawn="1"/>
        </p:nvPicPr>
        <p:blipFill>
          <a:blip r:embed="rId13"/>
          <a:srcRect/>
          <a:stretch>
            <a:fillRect/>
          </a:stretch>
        </p:blipFill>
        <p:spPr bwMode="auto">
          <a:xfrm>
            <a:off x="7272338" y="0"/>
            <a:ext cx="1871662" cy="230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Line 5"/>
          <p:cNvSpPr>
            <a:spLocks noChangeShapeType="1"/>
          </p:cNvSpPr>
          <p:nvPr userDrawn="1"/>
        </p:nvSpPr>
        <p:spPr bwMode="auto">
          <a:xfrm>
            <a:off x="647700" y="1079500"/>
            <a:ext cx="6624638" cy="0"/>
          </a:xfrm>
          <a:prstGeom prst="line">
            <a:avLst/>
          </a:prstGeom>
          <a:noFill/>
          <a:ln w="76200">
            <a:solidFill>
              <a:srgbClr val="A7E13F"/>
            </a:solidFill>
            <a:round/>
            <a:headEnd/>
            <a:tailEnd/>
          </a:ln>
          <a:extLst/>
        </p:spPr>
        <p:txBody>
          <a:bodyPr/>
          <a:lstStyle/>
          <a:p>
            <a:pPr eaLnBrk="0" hangingPunct="0">
              <a:defRPr/>
            </a:pPr>
            <a:endParaRPr lang="de-DE">
              <a:ln>
                <a:solidFill>
                  <a:srgbClr val="92D050"/>
                </a:solidFill>
              </a:ln>
              <a:latin typeface="Arial" pitchFamily="34" charset="0"/>
              <a:ea typeface="宋体" pitchFamily="2" charset="-12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4" r:id="rId1"/>
    <p:sldLayoutId id="2147483693" r:id="rId2"/>
    <p:sldLayoutId id="2147483692" r:id="rId3"/>
    <p:sldLayoutId id="2147483691" r:id="rId4"/>
    <p:sldLayoutId id="2147483690" r:id="rId5"/>
    <p:sldLayoutId id="2147483689" r:id="rId6"/>
    <p:sldLayoutId id="2147483688" r:id="rId7"/>
    <p:sldLayoutId id="2147483687" r:id="rId8"/>
    <p:sldLayoutId id="2147483686" r:id="rId9"/>
    <p:sldLayoutId id="2147483685" r:id="rId10"/>
    <p:sldLayoutId id="2147483684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 kern="1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9pPr>
    </p:titleStyle>
    <p:bodyStyle>
      <a:lvl1pPr marL="342900" indent="-342900" algn="just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charset="0"/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宋体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宋体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宋体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宋体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elplatzhalter 1"/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 smtClean="0"/>
              <a:t>Titelmasterformat durch Klicken bearbeiten</a:t>
            </a:r>
          </a:p>
        </p:txBody>
      </p:sp>
      <p:sp>
        <p:nvSpPr>
          <p:cNvPr id="25603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 smtClean="0"/>
              <a:t>Textmasterformat bearbeiten</a:t>
            </a:r>
          </a:p>
          <a:p>
            <a:pPr lvl="1"/>
            <a:r>
              <a:rPr lang="de-DE" altLang="zh-CN" smtClean="0"/>
              <a:t>Zweite Ebene</a:t>
            </a:r>
          </a:p>
          <a:p>
            <a:pPr lvl="2"/>
            <a:r>
              <a:rPr lang="de-DE" altLang="zh-CN" smtClean="0"/>
              <a:t>Dritte Ebene</a:t>
            </a:r>
          </a:p>
          <a:p>
            <a:pPr lvl="3"/>
            <a:r>
              <a:rPr lang="de-DE" altLang="zh-CN" smtClean="0"/>
              <a:t>Vierte Ebene</a:t>
            </a:r>
          </a:p>
          <a:p>
            <a:pPr lvl="4"/>
            <a:r>
              <a:rPr lang="de-DE" altLang="zh-CN" smtClean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solidFill>
                  <a:srgbClr val="898989"/>
                </a:solidFill>
                <a:latin typeface="Arial" pitchFamily="34" charset="0"/>
                <a:ea typeface="SimSun" pitchFamily="2" charset="-122"/>
              </a:defRPr>
            </a:lvl1pPr>
          </a:lstStyle>
          <a:p>
            <a:pPr>
              <a:defRPr/>
            </a:pPr>
            <a:fld id="{E5B4E701-1304-48D9-98CF-AF2809329855}" type="datetimeFigureOut">
              <a:rPr lang="de-DE" altLang="zh-CN"/>
              <a:pPr>
                <a:defRPr/>
              </a:pPr>
              <a:t>27.02.2017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sz="1200">
                <a:solidFill>
                  <a:srgbClr val="898989"/>
                </a:solidFill>
                <a:latin typeface="Arial" pitchFamily="34" charset="0"/>
                <a:ea typeface="SimSun" pitchFamily="2" charset="-122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solidFill>
                  <a:srgbClr val="898989"/>
                </a:solidFill>
                <a:latin typeface="Arial" pitchFamily="34" charset="0"/>
                <a:ea typeface="SimSun" pitchFamily="2" charset="-122"/>
              </a:defRPr>
            </a:lvl1pPr>
          </a:lstStyle>
          <a:p>
            <a:pPr>
              <a:defRPr/>
            </a:pPr>
            <a:fld id="{45F38EE2-435C-407E-BFE2-EC067C05794C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704" r:id="rId2"/>
    <p:sldLayoutId id="2147483703" r:id="rId3"/>
    <p:sldLayoutId id="2147483702" r:id="rId4"/>
    <p:sldLayoutId id="2147483701" r:id="rId5"/>
    <p:sldLayoutId id="2147483700" r:id="rId6"/>
    <p:sldLayoutId id="2147483699" r:id="rId7"/>
    <p:sldLayoutId id="2147483698" r:id="rId8"/>
    <p:sldLayoutId id="2147483697" r:id="rId9"/>
    <p:sldLayoutId id="2147483696" r:id="rId10"/>
    <p:sldLayoutId id="2147483695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宋体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9pPr>
    </p:titleStyle>
    <p:bodyStyle>
      <a:lvl1pPr marL="342900" indent="-3429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charset="0"/>
        <a:defRPr sz="2800" kern="1200">
          <a:solidFill>
            <a:schemeClr val="tx1"/>
          </a:solidFill>
          <a:latin typeface="+mn-lt"/>
          <a:ea typeface="宋体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宋体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宋体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宋体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宋体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elplatzhalter 1"/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 smtClean="0"/>
              <a:t>Titelmasterformat durch Klicken bearbeiten</a:t>
            </a:r>
          </a:p>
        </p:txBody>
      </p:sp>
      <p:sp>
        <p:nvSpPr>
          <p:cNvPr id="3075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 smtClean="0"/>
              <a:t>Textmasterformat bearbeiten</a:t>
            </a:r>
          </a:p>
          <a:p>
            <a:pPr lvl="1"/>
            <a:r>
              <a:rPr lang="de-DE" altLang="zh-CN" smtClean="0"/>
              <a:t>Zweite Ebene</a:t>
            </a:r>
          </a:p>
          <a:p>
            <a:pPr lvl="2"/>
            <a:r>
              <a:rPr lang="de-DE" altLang="zh-CN" smtClean="0"/>
              <a:t>Dritte Ebene</a:t>
            </a:r>
          </a:p>
          <a:p>
            <a:pPr lvl="3"/>
            <a:r>
              <a:rPr lang="de-DE" altLang="zh-CN" smtClean="0"/>
              <a:t>Vierte Ebene</a:t>
            </a:r>
          </a:p>
          <a:p>
            <a:pPr lvl="4"/>
            <a:r>
              <a:rPr lang="de-DE" altLang="zh-CN" smtClean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pPr eaLnBrk="0" hangingPunct="0">
              <a:defRPr/>
            </a:pPr>
            <a:fld id="{E0A212D9-60B9-4823-8B49-F23D24F8FBEC}" type="datetimeFigureOut">
              <a:rPr lang="de-DE" altLang="zh-CN">
                <a:latin typeface="Arial" pitchFamily="34" charset="0"/>
                <a:ea typeface="SimSun" pitchFamily="2" charset="-122"/>
              </a:rPr>
              <a:pPr eaLnBrk="0" hangingPunct="0">
                <a:defRPr/>
              </a:pPr>
              <a:t>27.02.2017</a:t>
            </a:fld>
            <a:endParaRPr lang="de-DE" altLang="zh-CN">
              <a:latin typeface="Arial" pitchFamily="34" charset="0"/>
              <a:ea typeface="SimSun" pitchFamily="2" charset="-122"/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</a:defRPr>
            </a:lvl1pPr>
          </a:lstStyle>
          <a:p>
            <a:pPr eaLnBrk="0" hangingPunct="0">
              <a:defRPr/>
            </a:pPr>
            <a:endParaRPr lang="de-DE" altLang="zh-CN">
              <a:latin typeface="Arial" pitchFamily="34" charset="0"/>
              <a:ea typeface="SimSun" pitchFamily="2" charset="-122"/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 eaLnBrk="0" hangingPunct="0"/>
            <a:fld id="{BA02D002-8CE0-4681-8261-753AA4E78781}" type="slidenum">
              <a:rPr lang="de-DE" altLang="zh-CN">
                <a:latin typeface="Arial" pitchFamily="34" charset="0"/>
                <a:ea typeface="SimSun" pitchFamily="2" charset="-122"/>
              </a:rPr>
              <a:pPr eaLnBrk="0" hangingPunct="0"/>
              <a:t>‹Nr.›</a:t>
            </a:fld>
            <a:endParaRPr lang="de-DE" altLang="zh-CN">
              <a:latin typeface="Arial" pitchFamily="34" charset="0"/>
              <a:ea typeface="SimSun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4630766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  <p:sldLayoutId id="2147483710" r:id="rId4"/>
    <p:sldLayoutId id="2147483711" r:id="rId5"/>
    <p:sldLayoutId id="2147483712" r:id="rId6"/>
    <p:sldLayoutId id="2147483713" r:id="rId7"/>
    <p:sldLayoutId id="2147483714" r:id="rId8"/>
    <p:sldLayoutId id="2147483715" r:id="rId9"/>
    <p:sldLayoutId id="2147483716" r:id="rId10"/>
    <p:sldLayoutId id="2147483717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SimSun" pitchFamily="2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9pPr>
    </p:titleStyle>
    <p:bodyStyle>
      <a:lvl1pPr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itchFamily="34" charset="0"/>
        <a:defRPr sz="2800" kern="1200">
          <a:solidFill>
            <a:schemeClr val="tx1"/>
          </a:solidFill>
          <a:latin typeface="+mn-lt"/>
          <a:ea typeface="SimSun" pitchFamily="2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SimSun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3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CN" altLang="de-DE" smtClean="0"/>
              <a:t>主日证道</a:t>
            </a:r>
            <a:endParaRPr lang="de-DE" altLang="zh-CN" smtClean="0"/>
          </a:p>
        </p:txBody>
      </p:sp>
      <p:sp>
        <p:nvSpPr>
          <p:cNvPr id="90114" name="Inhaltsplatzhalter 2"/>
          <p:cNvSpPr>
            <a:spLocks noGrp="1"/>
          </p:cNvSpPr>
          <p:nvPr>
            <p:ph idx="1"/>
          </p:nvPr>
        </p:nvSpPr>
        <p:spPr>
          <a:xfrm>
            <a:off x="952500" y="1495425"/>
            <a:ext cx="6743700" cy="4351338"/>
          </a:xfrm>
        </p:spPr>
        <p:txBody>
          <a:bodyPr/>
          <a:lstStyle/>
          <a:p>
            <a:pPr algn="ctr" eaLnBrk="1" hangingPunct="1"/>
            <a:endParaRPr lang="de-DE" altLang="zh-CN" sz="6600" dirty="0" smtClean="0"/>
          </a:p>
          <a:p>
            <a:pPr algn="ctr" eaLnBrk="1" hangingPunct="1"/>
            <a:r>
              <a:rPr lang="zh-CN" altLang="en-US" sz="6600" dirty="0" smtClean="0"/>
              <a:t>在颂赞中信靠神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在颂赞</a:t>
            </a:r>
            <a:r>
              <a:rPr lang="zh-CN" altLang="en-US" dirty="0" smtClean="0"/>
              <a:t>中信靠神</a:t>
            </a:r>
            <a:r>
              <a:rPr lang="zh-CN" altLang="de-DE" dirty="0" smtClean="0"/>
              <a:t>（</a:t>
            </a:r>
            <a:r>
              <a:rPr lang="zh-CN" altLang="en-US" dirty="0" smtClean="0"/>
              <a:t>诗 </a:t>
            </a:r>
            <a:r>
              <a:rPr lang="en-US" altLang="zh-CN" dirty="0" smtClean="0"/>
              <a:t>103</a:t>
            </a:r>
            <a:r>
              <a:rPr lang="zh-CN" altLang="de-DE" dirty="0" smtClean="0"/>
              <a:t>）</a:t>
            </a:r>
            <a:endParaRPr lang="zh-CN" altLang="en-US" dirty="0" smtClean="0"/>
          </a:p>
        </p:txBody>
      </p:sp>
      <p:sp>
        <p:nvSpPr>
          <p:cNvPr id="91138" name="Inhaltsplatzhalter 2"/>
          <p:cNvSpPr>
            <a:spLocks noGrp="1"/>
          </p:cNvSpPr>
          <p:nvPr>
            <p:ph idx="1"/>
          </p:nvPr>
        </p:nvSpPr>
        <p:spPr>
          <a:xfrm>
            <a:off x="647700" y="1219200"/>
            <a:ext cx="7505700" cy="4297362"/>
          </a:xfrm>
        </p:spPr>
        <p:txBody>
          <a:bodyPr/>
          <a:lstStyle/>
          <a:p>
            <a:pPr marL="0" indent="0"/>
            <a:r>
              <a:rPr lang="zh-CN" altLang="de-DE" dirty="0" smtClean="0"/>
              <a:t>引言：</a:t>
            </a:r>
            <a:endParaRPr lang="en-US" altLang="zh-CN" dirty="0" smtClean="0"/>
          </a:p>
          <a:p>
            <a:pPr marL="514350" indent="-514350">
              <a:buFont typeface="+mj-lt"/>
              <a:buAutoNum type="arabicPeriod"/>
            </a:pPr>
            <a:r>
              <a:rPr lang="zh-CN" altLang="en-US" dirty="0"/>
              <a:t>环境与经历常限制我们的目</a:t>
            </a:r>
            <a:r>
              <a:rPr lang="zh-CN" altLang="en-US" dirty="0" smtClean="0"/>
              <a:t>光，影</a:t>
            </a:r>
            <a:r>
              <a:rPr lang="zh-CN" altLang="en-US" dirty="0"/>
              <a:t>响我们对人生的信心和把握。</a:t>
            </a:r>
          </a:p>
          <a:p>
            <a:pPr marL="514350" indent="-514350">
              <a:buFont typeface="+mj-lt"/>
              <a:buAutoNum type="arabicPeriod"/>
            </a:pPr>
            <a:r>
              <a:rPr lang="zh-CN" altLang="en-US" dirty="0"/>
              <a:t>在自我有限的视野</a:t>
            </a:r>
            <a:r>
              <a:rPr lang="zh-CN" altLang="en-US" dirty="0" smtClean="0"/>
              <a:t>里，人</a:t>
            </a:r>
            <a:r>
              <a:rPr lang="zh-CN" altLang="en-US" dirty="0"/>
              <a:t>无法为自己真实定位。</a:t>
            </a:r>
          </a:p>
          <a:p>
            <a:pPr marL="514350" indent="-514350">
              <a:buFont typeface="+mj-lt"/>
              <a:buAutoNum type="arabicPeriod"/>
            </a:pPr>
            <a:r>
              <a:rPr lang="zh-CN" altLang="en-US" dirty="0"/>
              <a:t>人对造物之主的信靠是生命终极安全感的源头，但如何确定祂可以信靠？</a:t>
            </a:r>
          </a:p>
          <a:p>
            <a:pPr marL="0" indent="0"/>
            <a:endParaRPr lang="zh-CN" altLang="de-DE" dirty="0" smtClean="0"/>
          </a:p>
          <a:p>
            <a:pPr marL="0" indent="0"/>
            <a:endParaRPr lang="zh-CN" altLang="de-DE" dirty="0" smtClean="0"/>
          </a:p>
          <a:p>
            <a:pPr marL="0" indent="0"/>
            <a:endParaRPr lang="de-DE" altLang="zh-CN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11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11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11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138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在颂赞</a:t>
            </a:r>
            <a:r>
              <a:rPr lang="zh-CN" altLang="en-US" dirty="0" smtClean="0"/>
              <a:t>中信靠神</a:t>
            </a:r>
            <a:r>
              <a:rPr lang="zh-CN" altLang="de-DE" dirty="0" smtClean="0"/>
              <a:t>（</a:t>
            </a:r>
            <a:r>
              <a:rPr lang="zh-CN" altLang="en-US" dirty="0" smtClean="0"/>
              <a:t>诗 </a:t>
            </a:r>
            <a:r>
              <a:rPr lang="en-US" altLang="zh-CN" dirty="0" smtClean="0"/>
              <a:t>103</a:t>
            </a:r>
            <a:r>
              <a:rPr lang="zh-CN" altLang="de-DE" dirty="0" smtClean="0"/>
              <a:t>）</a:t>
            </a:r>
            <a:endParaRPr lang="zh-CN" altLang="en-US" dirty="0" smtClean="0"/>
          </a:p>
        </p:txBody>
      </p:sp>
      <p:sp>
        <p:nvSpPr>
          <p:cNvPr id="91138" name="Inhaltsplatzhalter 2"/>
          <p:cNvSpPr>
            <a:spLocks noGrp="1"/>
          </p:cNvSpPr>
          <p:nvPr>
            <p:ph idx="1"/>
          </p:nvPr>
        </p:nvSpPr>
        <p:spPr>
          <a:xfrm>
            <a:off x="647700" y="1219200"/>
            <a:ext cx="7505700" cy="4297362"/>
          </a:xfrm>
        </p:spPr>
        <p:txBody>
          <a:bodyPr/>
          <a:lstStyle/>
          <a:p>
            <a:pPr marL="0" indent="0"/>
            <a:r>
              <a:rPr lang="zh-CN" altLang="de-DE" dirty="0" smtClean="0"/>
              <a:t>引言：</a:t>
            </a:r>
            <a:endParaRPr lang="en-US" altLang="zh-CN" dirty="0" smtClean="0"/>
          </a:p>
          <a:p>
            <a:pPr marL="514350" indent="-514350" eaLnBrk="1">
              <a:buFont typeface="+mj-lt"/>
              <a:buAutoNum type="arabicPeriod" startAt="4"/>
            </a:pPr>
            <a:r>
              <a:rPr lang="zh-CN" altLang="en-US" dirty="0" smtClean="0"/>
              <a:t>何处查看神的足迹、了解祂的作为？ </a:t>
            </a:r>
          </a:p>
          <a:p>
            <a:pPr marL="514350" indent="-514350">
              <a:buFont typeface="+mj-lt"/>
              <a:buAutoNum type="arabicPeriod" startAt="4"/>
            </a:pPr>
            <a:r>
              <a:rPr lang="zh-CN" altLang="en-US" dirty="0" smtClean="0"/>
              <a:t>感恩与颂赞神对我们的灵命有何意义？</a:t>
            </a:r>
          </a:p>
          <a:p>
            <a:pPr marL="0" indent="0"/>
            <a:endParaRPr lang="zh-CN" altLang="de-DE" dirty="0" smtClean="0"/>
          </a:p>
          <a:p>
            <a:pPr marL="0" indent="0"/>
            <a:endParaRPr lang="zh-CN" altLang="de-DE" dirty="0" smtClean="0"/>
          </a:p>
          <a:p>
            <a:pPr marL="0" indent="0"/>
            <a:endParaRPr lang="de-DE" altLang="zh-CN" dirty="0" smtClean="0"/>
          </a:p>
        </p:txBody>
      </p:sp>
    </p:spTree>
    <p:extLst>
      <p:ext uri="{BB962C8B-B14F-4D97-AF65-F5344CB8AC3E}">
        <p14:creationId xmlns:p14="http://schemas.microsoft.com/office/powerpoint/2010/main" val="14856570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11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138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在颂赞中信靠神</a:t>
            </a:r>
            <a:r>
              <a:rPr lang="zh-CN" altLang="de-DE" dirty="0" smtClean="0"/>
              <a:t>（</a:t>
            </a:r>
            <a:r>
              <a:rPr lang="zh-CN" altLang="en-US" dirty="0" smtClean="0"/>
              <a:t>诗 </a:t>
            </a:r>
            <a:r>
              <a:rPr lang="en-US" altLang="zh-CN" dirty="0" smtClean="0"/>
              <a:t>103</a:t>
            </a:r>
            <a:r>
              <a:rPr lang="zh-CN" altLang="de-DE" dirty="0" smtClean="0"/>
              <a:t>）</a:t>
            </a:r>
            <a:endParaRPr lang="zh-CN" altLang="en-US" dirty="0" smtClean="0"/>
          </a:p>
        </p:txBody>
      </p:sp>
      <p:sp>
        <p:nvSpPr>
          <p:cNvPr id="91138" name="Inhaltsplatzhalter 2"/>
          <p:cNvSpPr>
            <a:spLocks noGrp="1"/>
          </p:cNvSpPr>
          <p:nvPr>
            <p:ph idx="1"/>
          </p:nvPr>
        </p:nvSpPr>
        <p:spPr>
          <a:xfrm>
            <a:off x="647700" y="1219200"/>
            <a:ext cx="7277100" cy="4297362"/>
          </a:xfrm>
        </p:spPr>
        <p:txBody>
          <a:bodyPr/>
          <a:lstStyle/>
          <a:p>
            <a:pPr marL="0" indent="0"/>
            <a:r>
              <a:rPr lang="zh-CN" altLang="en-US" dirty="0" smtClean="0"/>
              <a:t>经文理解与应用：</a:t>
            </a:r>
            <a:endParaRPr lang="en-US" altLang="zh-CN" dirty="0" smtClean="0"/>
          </a:p>
          <a:p>
            <a:pPr marL="514350" indent="-514350">
              <a:buFont typeface="+mj-lt"/>
              <a:buAutoNum type="arabicPeriod"/>
            </a:pPr>
            <a:r>
              <a:rPr lang="zh-CN" altLang="en-US" dirty="0"/>
              <a:t>感恩和称颂</a:t>
            </a:r>
            <a:r>
              <a:rPr lang="zh-CN" altLang="de-DE" dirty="0"/>
              <a:t>神，</a:t>
            </a:r>
            <a:r>
              <a:rPr lang="zh-CN" altLang="en-US" dirty="0"/>
              <a:t>是基督徒美好的灵性品质，却并非人性的自然特征。 </a:t>
            </a:r>
          </a:p>
          <a:p>
            <a:pPr marL="514350" indent="-514350">
              <a:buFont typeface="+mj-lt"/>
              <a:buAutoNum type="arabicPeriod"/>
            </a:pPr>
            <a:r>
              <a:rPr lang="zh-CN" altLang="en-US" dirty="0" smtClean="0"/>
              <a:t>在</a:t>
            </a:r>
            <a:r>
              <a:rPr lang="zh-CN" altLang="en-US" dirty="0"/>
              <a:t>感恩颂赞中将眼目转向神，查看</a:t>
            </a:r>
            <a:r>
              <a:rPr lang="zh-CN" altLang="en-US" dirty="0" smtClean="0"/>
              <a:t>数算祂</a:t>
            </a:r>
            <a:r>
              <a:rPr lang="zh-CN" altLang="en-US" dirty="0"/>
              <a:t>的作为</a:t>
            </a:r>
            <a:r>
              <a:rPr lang="en-US" altLang="zh-CN" dirty="0"/>
              <a:t>,</a:t>
            </a:r>
            <a:r>
              <a:rPr lang="zh-CN" altLang="de-DE" dirty="0"/>
              <a:t>了解祂的能力和性格</a:t>
            </a:r>
            <a:r>
              <a:rPr lang="zh-CN" altLang="en-US" sz="4000" dirty="0" smtClean="0"/>
              <a:t>。</a:t>
            </a:r>
            <a:endParaRPr lang="en-US" altLang="zh-CN" dirty="0" smtClean="0"/>
          </a:p>
          <a:p>
            <a:pPr marL="1257300" lvl="2" indent="-457200">
              <a:buFont typeface="Arial" panose="020B0604020202020204" pitchFamily="34" charset="0"/>
              <a:buChar char="•"/>
            </a:pPr>
            <a:r>
              <a:rPr lang="zh-CN" altLang="en-US" sz="2800" dirty="0" smtClean="0">
                <a:latin typeface="SimHei" panose="02010609060101010101" pitchFamily="49" charset="-122"/>
                <a:ea typeface="SimHei" panose="02010609060101010101" pitchFamily="49" charset="-122"/>
                <a:cs typeface="SimHei" panose="02010609060101010101" pitchFamily="49" charset="-122"/>
              </a:rPr>
              <a:t>在</a:t>
            </a:r>
            <a:r>
              <a:rPr lang="zh-CN" altLang="en-US" sz="2800" dirty="0">
                <a:latin typeface="SimHei" panose="02010609060101010101" pitchFamily="49" charset="-122"/>
                <a:ea typeface="SimHei" panose="02010609060101010101" pitchFamily="49" charset="-122"/>
                <a:cs typeface="SimHei" panose="02010609060101010101" pitchFamily="49" charset="-122"/>
              </a:rPr>
              <a:t>过去的生命经历里回顾祂的保守</a:t>
            </a:r>
            <a:endParaRPr lang="en-US" altLang="zh-CN" sz="2800" dirty="0">
              <a:latin typeface="SimHei" panose="02010609060101010101" pitchFamily="49" charset="-122"/>
              <a:ea typeface="SimHei" panose="02010609060101010101" pitchFamily="49" charset="-122"/>
              <a:cs typeface="SimHei" panose="02010609060101010101" pitchFamily="49" charset="-122"/>
            </a:endParaRPr>
          </a:p>
          <a:p>
            <a:pPr marL="1257300" lvl="2" indent="-457200"/>
            <a:r>
              <a:rPr lang="zh-CN" altLang="en-US" sz="2800" dirty="0">
                <a:latin typeface="SimHei" panose="02010609060101010101" pitchFamily="49" charset="-122"/>
                <a:ea typeface="SimHei" panose="02010609060101010101" pitchFamily="49" charset="-122"/>
                <a:cs typeface="SimHei" panose="02010609060101010101" pitchFamily="49" charset="-122"/>
              </a:rPr>
              <a:t>在人与人的关系中看到祂的权柄</a:t>
            </a:r>
          </a:p>
          <a:p>
            <a:pPr marL="0" indent="0"/>
            <a:endParaRPr lang="en-US" altLang="zh-CN" dirty="0" smtClean="0"/>
          </a:p>
          <a:p>
            <a:pPr marL="0" indent="0"/>
            <a:endParaRPr lang="zh-CN" altLang="de-DE" dirty="0" smtClean="0"/>
          </a:p>
          <a:p>
            <a:pPr marL="0" indent="0"/>
            <a:endParaRPr lang="de-DE" altLang="zh-CN" dirty="0" smtClean="0"/>
          </a:p>
        </p:txBody>
      </p:sp>
    </p:spTree>
    <p:extLst>
      <p:ext uri="{BB962C8B-B14F-4D97-AF65-F5344CB8AC3E}">
        <p14:creationId xmlns:p14="http://schemas.microsoft.com/office/powerpoint/2010/main" val="35723019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11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11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11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11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138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在颂赞中信靠神</a:t>
            </a:r>
            <a:r>
              <a:rPr lang="zh-CN" altLang="de-DE" dirty="0" smtClean="0"/>
              <a:t>（</a:t>
            </a:r>
            <a:r>
              <a:rPr lang="zh-CN" altLang="en-US" dirty="0" smtClean="0"/>
              <a:t>诗 </a:t>
            </a:r>
            <a:r>
              <a:rPr lang="en-US" altLang="zh-CN" dirty="0" smtClean="0"/>
              <a:t>103</a:t>
            </a:r>
            <a:r>
              <a:rPr lang="zh-CN" altLang="de-DE" dirty="0" smtClean="0"/>
              <a:t>）</a:t>
            </a:r>
            <a:endParaRPr lang="zh-CN" altLang="en-US" dirty="0" smtClean="0"/>
          </a:p>
        </p:txBody>
      </p:sp>
      <p:sp>
        <p:nvSpPr>
          <p:cNvPr id="91138" name="Inhaltsplatzhalter 2"/>
          <p:cNvSpPr>
            <a:spLocks noGrp="1"/>
          </p:cNvSpPr>
          <p:nvPr>
            <p:ph idx="1"/>
          </p:nvPr>
        </p:nvSpPr>
        <p:spPr>
          <a:xfrm>
            <a:off x="647700" y="1219200"/>
            <a:ext cx="7277100" cy="4297362"/>
          </a:xfrm>
        </p:spPr>
        <p:txBody>
          <a:bodyPr/>
          <a:lstStyle/>
          <a:p>
            <a:pPr marL="0" indent="0"/>
            <a:r>
              <a:rPr lang="zh-CN" altLang="en-US" dirty="0" smtClean="0"/>
              <a:t>经文理解与应用：</a:t>
            </a:r>
            <a:endParaRPr lang="en-US" altLang="zh-CN" dirty="0" smtClean="0"/>
          </a:p>
          <a:p>
            <a:pPr marL="1257300" lvl="2" indent="-457200">
              <a:buFont typeface="Arial" panose="020B0604020202020204" pitchFamily="34" charset="0"/>
              <a:buChar char="•"/>
            </a:pPr>
            <a:r>
              <a:rPr lang="zh-CN" altLang="en-US" sz="2800" dirty="0">
                <a:latin typeface="SimHei" panose="02010609060101010101" pitchFamily="49" charset="-122"/>
                <a:ea typeface="SimHei" panose="02010609060101010101" pitchFamily="49" charset="-122"/>
                <a:cs typeface="SimHei" panose="02010609060101010101" pitchFamily="49" charset="-122"/>
              </a:rPr>
              <a:t>在民族的历史中，祂的作为被彰显</a:t>
            </a:r>
          </a:p>
          <a:p>
            <a:pPr marL="1257300" lvl="2" indent="-457200"/>
            <a:r>
              <a:rPr lang="zh-CN" altLang="en-US" sz="2800" dirty="0">
                <a:latin typeface="SimHei" panose="02010609060101010101" pitchFamily="49" charset="-122"/>
                <a:ea typeface="SimHei" panose="02010609060101010101" pitchFamily="49" charset="-122"/>
                <a:cs typeface="SimHei" panose="02010609060101010101" pitchFamily="49" charset="-122"/>
              </a:rPr>
              <a:t>在宇宙万有和谐运作中看见祂的全</a:t>
            </a:r>
            <a:r>
              <a:rPr lang="zh-CN" altLang="en-US" sz="2800" dirty="0" smtClean="0">
                <a:latin typeface="SimHei" panose="02010609060101010101" pitchFamily="49" charset="-122"/>
                <a:ea typeface="SimHei" panose="02010609060101010101" pitchFamily="49" charset="-122"/>
                <a:cs typeface="SimHei" panose="02010609060101010101" pitchFamily="49" charset="-122"/>
              </a:rPr>
              <a:t>能</a:t>
            </a:r>
            <a:endParaRPr lang="en-US" altLang="zh-CN" sz="2800" dirty="0" smtClean="0">
              <a:latin typeface="SimHei" panose="02010609060101010101" pitchFamily="49" charset="-122"/>
              <a:ea typeface="SimHei" panose="02010609060101010101" pitchFamily="49" charset="-122"/>
              <a:cs typeface="SimHei" panose="02010609060101010101" pitchFamily="49" charset="-122"/>
            </a:endParaRPr>
          </a:p>
          <a:p>
            <a:pPr marL="0" lvl="2" indent="0">
              <a:buNone/>
            </a:pPr>
            <a:r>
              <a:rPr lang="zh-CN" altLang="en-US" sz="3400" dirty="0">
                <a:latin typeface="SimHei" panose="02010609060101010101" pitchFamily="49" charset="-122"/>
                <a:ea typeface="SimHei" panose="02010609060101010101" pitchFamily="49" charset="-122"/>
                <a:cs typeface="SimHei" panose="02010609060101010101" pitchFamily="49" charset="-122"/>
              </a:rPr>
              <a:t>神与人格位的差异，看到人的渺小、有限；神能力与恩典的浩大，使人敬畏</a:t>
            </a:r>
            <a:r>
              <a:rPr lang="zh-CN" altLang="en-US" sz="3400" dirty="0" smtClean="0">
                <a:latin typeface="SimHei" panose="02010609060101010101" pitchFamily="49" charset="-122"/>
                <a:ea typeface="SimHei" panose="02010609060101010101" pitchFamily="49" charset="-122"/>
                <a:cs typeface="SimHei" panose="02010609060101010101" pitchFamily="49" charset="-122"/>
              </a:rPr>
              <a:t>。</a:t>
            </a:r>
            <a:endParaRPr lang="en-US" altLang="zh-CN" sz="3400" dirty="0" smtClean="0">
              <a:latin typeface="SimHei" panose="02010609060101010101" pitchFamily="49" charset="-122"/>
              <a:ea typeface="SimHei" panose="02010609060101010101" pitchFamily="49" charset="-122"/>
              <a:cs typeface="SimHei" panose="02010609060101010101" pitchFamily="49" charset="-122"/>
            </a:endParaRPr>
          </a:p>
          <a:p>
            <a:pPr marL="514350" lvl="2" indent="-514350" eaLnBrk="1">
              <a:buFont typeface="+mj-lt"/>
              <a:buAutoNum type="arabicPeriod" startAt="3"/>
            </a:pPr>
            <a:r>
              <a:rPr lang="zh-CN" altLang="en-US" sz="3400" dirty="0" smtClean="0">
                <a:latin typeface="SimHei" panose="02010609060101010101" pitchFamily="49" charset="-122"/>
                <a:ea typeface="SimHei" panose="02010609060101010101" pitchFamily="49" charset="-122"/>
                <a:cs typeface="SimHei" panose="02010609060101010101" pitchFamily="49" charset="-122"/>
              </a:rPr>
              <a:t>神</a:t>
            </a:r>
            <a:r>
              <a:rPr lang="zh-CN" altLang="en-US" sz="3400" dirty="0">
                <a:latin typeface="SimHei" panose="02010609060101010101" pitchFamily="49" charset="-122"/>
                <a:ea typeface="SimHei" panose="02010609060101010101" pitchFamily="49" charset="-122"/>
                <a:cs typeface="SimHei" panose="02010609060101010101" pitchFamily="49" charset="-122"/>
              </a:rPr>
              <a:t>的属性和心肠透过祂的作为被看见。</a:t>
            </a:r>
          </a:p>
          <a:p>
            <a:pPr marL="0" lvl="2" indent="0">
              <a:buNone/>
            </a:pPr>
            <a:r>
              <a:rPr lang="zh-CN" altLang="en-US" sz="3400" dirty="0" smtClean="0">
                <a:latin typeface="SimHei" panose="02010609060101010101" pitchFamily="49" charset="-122"/>
                <a:ea typeface="SimHei" panose="02010609060101010101" pitchFamily="49" charset="-122"/>
                <a:cs typeface="SimHei" panose="02010609060101010101" pitchFamily="49" charset="-122"/>
              </a:rPr>
              <a:t>  </a:t>
            </a:r>
            <a:endParaRPr lang="en-US" altLang="zh-CN" sz="3400" dirty="0" smtClean="0">
              <a:latin typeface="SimHei" panose="02010609060101010101" pitchFamily="49" charset="-122"/>
              <a:ea typeface="SimHei" panose="02010609060101010101" pitchFamily="49" charset="-122"/>
              <a:cs typeface="SimHei" panose="02010609060101010101" pitchFamily="49" charset="-122"/>
            </a:endParaRPr>
          </a:p>
          <a:p>
            <a:pPr marL="0" indent="0"/>
            <a:endParaRPr lang="zh-CN" altLang="de-DE" dirty="0" smtClean="0"/>
          </a:p>
          <a:p>
            <a:pPr marL="0" indent="0"/>
            <a:endParaRPr lang="de-DE" altLang="zh-CN" dirty="0" smtClean="0"/>
          </a:p>
        </p:txBody>
      </p:sp>
    </p:spTree>
    <p:extLst>
      <p:ext uri="{BB962C8B-B14F-4D97-AF65-F5344CB8AC3E}">
        <p14:creationId xmlns:p14="http://schemas.microsoft.com/office/powerpoint/2010/main" val="4494159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11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11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11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138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在颂赞中信靠神</a:t>
            </a:r>
            <a:r>
              <a:rPr lang="zh-CN" altLang="de-DE" dirty="0" smtClean="0"/>
              <a:t>（</a:t>
            </a:r>
            <a:r>
              <a:rPr lang="zh-CN" altLang="en-US" dirty="0" smtClean="0"/>
              <a:t>诗 </a:t>
            </a:r>
            <a:r>
              <a:rPr lang="en-US" altLang="zh-CN" dirty="0" smtClean="0"/>
              <a:t>103</a:t>
            </a:r>
            <a:r>
              <a:rPr lang="zh-CN" altLang="de-DE" dirty="0" smtClean="0"/>
              <a:t>）</a:t>
            </a:r>
            <a:endParaRPr lang="zh-CN" altLang="en-US" dirty="0" smtClean="0"/>
          </a:p>
        </p:txBody>
      </p:sp>
      <p:sp>
        <p:nvSpPr>
          <p:cNvPr id="91138" name="Inhaltsplatzhalter 2"/>
          <p:cNvSpPr>
            <a:spLocks noGrp="1"/>
          </p:cNvSpPr>
          <p:nvPr>
            <p:ph idx="1"/>
          </p:nvPr>
        </p:nvSpPr>
        <p:spPr>
          <a:xfrm>
            <a:off x="647700" y="1219200"/>
            <a:ext cx="7277100" cy="4297362"/>
          </a:xfrm>
        </p:spPr>
        <p:txBody>
          <a:bodyPr/>
          <a:lstStyle/>
          <a:p>
            <a:pPr marL="0" indent="0"/>
            <a:r>
              <a:rPr lang="zh-CN" altLang="en-US" dirty="0" smtClean="0"/>
              <a:t>经文理解与应用：</a:t>
            </a:r>
            <a:endParaRPr lang="en-US" altLang="zh-CN" dirty="0" smtClean="0"/>
          </a:p>
          <a:p>
            <a:pPr marL="514350" indent="-514350" eaLnBrk="1">
              <a:buFont typeface="+mj-lt"/>
              <a:buAutoNum type="arabicPeriod" startAt="4"/>
            </a:pPr>
            <a:r>
              <a:rPr lang="zh-CN" altLang="en-US" dirty="0"/>
              <a:t>在感恩赞美中我们属灵的眼睛被打开，看见神的能力和慈爱，看见神与人的关系特征，明了自己的位份。</a:t>
            </a:r>
          </a:p>
          <a:p>
            <a:pPr marL="514350" indent="-514350">
              <a:buFont typeface="+mj-lt"/>
              <a:buAutoNum type="arabicPeriod" startAt="4"/>
            </a:pPr>
            <a:r>
              <a:rPr lang="zh-CN" altLang="en-US" dirty="0"/>
              <a:t>安息在祂的大能与慈爱中，没有恐惧与忧虑，全然地信靠与交托。</a:t>
            </a:r>
          </a:p>
          <a:p>
            <a:pPr marL="0" indent="0"/>
            <a:endParaRPr lang="en-US" altLang="zh-CN" dirty="0" smtClean="0"/>
          </a:p>
          <a:p>
            <a:pPr marL="0" indent="0"/>
            <a:endParaRPr lang="zh-CN" altLang="de-DE" dirty="0" smtClean="0"/>
          </a:p>
          <a:p>
            <a:pPr marL="0" indent="0"/>
            <a:endParaRPr lang="de-DE" altLang="zh-CN" dirty="0" smtClean="0"/>
          </a:p>
        </p:txBody>
      </p:sp>
    </p:spTree>
    <p:extLst>
      <p:ext uri="{BB962C8B-B14F-4D97-AF65-F5344CB8AC3E}">
        <p14:creationId xmlns:p14="http://schemas.microsoft.com/office/powerpoint/2010/main" val="7672180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11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138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在颂赞中信靠神</a:t>
            </a:r>
            <a:r>
              <a:rPr lang="zh-CN" altLang="de-DE" dirty="0" smtClean="0"/>
              <a:t>（</a:t>
            </a:r>
            <a:r>
              <a:rPr lang="zh-CN" altLang="en-US" dirty="0" smtClean="0"/>
              <a:t>诗 </a:t>
            </a:r>
            <a:r>
              <a:rPr lang="en-US" altLang="zh-CN" dirty="0" smtClean="0"/>
              <a:t>103</a:t>
            </a:r>
            <a:r>
              <a:rPr lang="zh-CN" altLang="de-DE" dirty="0" smtClean="0"/>
              <a:t>）</a:t>
            </a:r>
            <a:endParaRPr lang="zh-CN" altLang="en-US" dirty="0" smtClean="0"/>
          </a:p>
        </p:txBody>
      </p:sp>
      <p:sp>
        <p:nvSpPr>
          <p:cNvPr id="91138" name="Inhaltsplatzhalter 2"/>
          <p:cNvSpPr>
            <a:spLocks noGrp="1"/>
          </p:cNvSpPr>
          <p:nvPr>
            <p:ph idx="1"/>
          </p:nvPr>
        </p:nvSpPr>
        <p:spPr>
          <a:xfrm>
            <a:off x="647700" y="1219200"/>
            <a:ext cx="7353300" cy="4297362"/>
          </a:xfrm>
        </p:spPr>
        <p:txBody>
          <a:bodyPr/>
          <a:lstStyle/>
          <a:p>
            <a:pPr marL="0" indent="0"/>
            <a:r>
              <a:rPr lang="zh-CN" altLang="en-US" dirty="0" smtClean="0"/>
              <a:t>总结：</a:t>
            </a:r>
            <a:endParaRPr lang="en-US" altLang="zh-CN" dirty="0" smtClean="0"/>
          </a:p>
          <a:p>
            <a:pPr marL="0" indent="0" eaLnBrk="1"/>
            <a:r>
              <a:rPr lang="zh-CN" altLang="de-DE" dirty="0"/>
              <a:t>神是灵，我们不能亲眼看见。但神的大能和美善的恩典每时每处都在。在感恩和颂赞中我们的眼目向神敞开，看见祂的作为和恩典，认识祂的性情和心肠，使我们可以跨越自己的有限，安然进入祂的美好的带领和掌管中。</a:t>
            </a:r>
            <a:endParaRPr lang="zh-CN" altLang="en-US" dirty="0"/>
          </a:p>
          <a:p>
            <a:pPr marL="0" indent="0"/>
            <a:endParaRPr lang="zh-CN" altLang="de-DE" dirty="0" smtClean="0"/>
          </a:p>
          <a:p>
            <a:pPr marL="0" indent="0"/>
            <a:endParaRPr lang="de-DE" altLang="zh-CN" dirty="0" smtClean="0"/>
          </a:p>
        </p:txBody>
      </p:sp>
    </p:spTree>
    <p:extLst>
      <p:ext uri="{BB962C8B-B14F-4D97-AF65-F5344CB8AC3E}">
        <p14:creationId xmlns:p14="http://schemas.microsoft.com/office/powerpoint/2010/main" val="2795554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默认设计模板">
  <a:themeElements>
    <a:clrScheme name="默认设计模板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默认设计模板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2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1190</Words>
  <Application>Microsoft Office PowerPoint</Application>
  <PresentationFormat>Bildschirmpräsentation (4:3)</PresentationFormat>
  <Paragraphs>71</Paragraphs>
  <Slides>7</Slides>
  <Notes>7</Notes>
  <HiddenSlides>0</HiddenSlides>
  <MMClips>0</MMClips>
  <ScaleCrop>false</ScaleCrop>
  <HeadingPairs>
    <vt:vector size="4" baseType="variant">
      <vt:variant>
        <vt:lpstr>Design</vt:lpstr>
      </vt:variant>
      <vt:variant>
        <vt:i4>4</vt:i4>
      </vt:variant>
      <vt:variant>
        <vt:lpstr>Folientitel</vt:lpstr>
      </vt:variant>
      <vt:variant>
        <vt:i4>7</vt:i4>
      </vt:variant>
    </vt:vector>
  </HeadingPairs>
  <TitlesOfParts>
    <vt:vector size="11" baseType="lpstr">
      <vt:lpstr>默认设计模板</vt:lpstr>
      <vt:lpstr>Benutzerdefiniertes Design</vt:lpstr>
      <vt:lpstr>1_Benutzerdefiniertes Design</vt:lpstr>
      <vt:lpstr>2_Benutzerdefiniertes Design</vt:lpstr>
      <vt:lpstr>主日证道</vt:lpstr>
      <vt:lpstr>在颂赞中信靠神（诗 103）</vt:lpstr>
      <vt:lpstr>在颂赞中信靠神（诗 103）</vt:lpstr>
      <vt:lpstr>在颂赞中信靠神（诗 103）</vt:lpstr>
      <vt:lpstr>在颂赞中信靠神（诗 103）</vt:lpstr>
      <vt:lpstr>在颂赞中信靠神（诗 103）</vt:lpstr>
      <vt:lpstr>在颂赞中信靠神（诗 103）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Baolei Han</dc:creator>
  <cp:lastModifiedBy>Administrator</cp:lastModifiedBy>
  <cp:revision>1135</cp:revision>
  <cp:lastPrinted>2014-11-07T16:08:42Z</cp:lastPrinted>
  <dcterms:created xsi:type="dcterms:W3CDTF">2013-12-13T09:03:28Z</dcterms:created>
  <dcterms:modified xsi:type="dcterms:W3CDTF">2017-02-27T18:22:17Z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