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2"/>
  </p:notesMasterIdLst>
  <p:handoutMasterIdLst>
    <p:handoutMasterId r:id="rId13"/>
  </p:handoutMasterIdLst>
  <p:sldIdLst>
    <p:sldId id="863" r:id="rId5"/>
    <p:sldId id="864" r:id="rId6"/>
    <p:sldId id="1329" r:id="rId7"/>
    <p:sldId id="1218" r:id="rId8"/>
    <p:sldId id="1330" r:id="rId9"/>
    <p:sldId id="1331" r:id="rId10"/>
    <p:sldId id="1219" r:id="rId11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9" autoAdjust="0"/>
    <p:restoredTop sz="96803" autoAdjust="0"/>
  </p:normalViewPr>
  <p:slideViewPr>
    <p:cSldViewPr>
      <p:cViewPr>
        <p:scale>
          <a:sx n="61" d="100"/>
          <a:sy n="61" d="100"/>
        </p:scale>
        <p:origin x="-189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2017/2/27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27.02.2017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27.02.2017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>
          <a:xfrm>
            <a:off x="952500" y="1495425"/>
            <a:ext cx="6743700" cy="4351338"/>
          </a:xfrm>
        </p:spPr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在颂赞中信靠神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在颂赞</a:t>
            </a:r>
            <a:r>
              <a:rPr lang="zh-CN" altLang="en-US" dirty="0" smtClean="0"/>
              <a:t>中信靠神</a:t>
            </a:r>
            <a:r>
              <a:rPr lang="zh-CN" altLang="de-DE" dirty="0" smtClean="0"/>
              <a:t>（</a:t>
            </a:r>
            <a:r>
              <a:rPr lang="zh-CN" altLang="en-US" dirty="0" smtClean="0"/>
              <a:t>诗 </a:t>
            </a:r>
            <a:r>
              <a:rPr lang="en-US" altLang="zh-CN" dirty="0" smtClean="0"/>
              <a:t>103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057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环境与经历常限制我们的目</a:t>
            </a:r>
            <a:r>
              <a:rPr lang="zh-CN" altLang="en-US" dirty="0" smtClean="0"/>
              <a:t>光，影</a:t>
            </a:r>
            <a:r>
              <a:rPr lang="zh-CN" altLang="en-US" dirty="0"/>
              <a:t>响我们对人生的信心和把握。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在自我有限的视野</a:t>
            </a:r>
            <a:r>
              <a:rPr lang="zh-CN" altLang="en-US" dirty="0" smtClean="0"/>
              <a:t>里，人</a:t>
            </a:r>
            <a:r>
              <a:rPr lang="zh-CN" altLang="en-US" dirty="0"/>
              <a:t>无法为自己真实定位。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人对造物之主的信靠是生命终极安全感的源头，但如何确定祂可以信靠？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在颂赞</a:t>
            </a:r>
            <a:r>
              <a:rPr lang="zh-CN" altLang="en-US" dirty="0" smtClean="0"/>
              <a:t>中信靠神</a:t>
            </a:r>
            <a:r>
              <a:rPr lang="zh-CN" altLang="de-DE" dirty="0" smtClean="0"/>
              <a:t>（</a:t>
            </a:r>
            <a:r>
              <a:rPr lang="zh-CN" altLang="en-US" dirty="0" smtClean="0"/>
              <a:t>诗 </a:t>
            </a:r>
            <a:r>
              <a:rPr lang="en-US" altLang="zh-CN" dirty="0" smtClean="0"/>
              <a:t>103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057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en-US" altLang="zh-CN" dirty="0" smtClean="0"/>
          </a:p>
          <a:p>
            <a:pPr marL="514350" indent="-514350" eaLnBrk="1">
              <a:buFont typeface="+mj-lt"/>
              <a:buAutoNum type="arabicPeriod" startAt="4"/>
            </a:pPr>
            <a:r>
              <a:rPr lang="zh-CN" altLang="en-US" dirty="0" smtClean="0"/>
              <a:t>何处查看神的足迹、了解祂的作为？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zh-CN" altLang="en-US" dirty="0" smtClean="0"/>
              <a:t>感恩与颂赞神对我们的灵命有何意义？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8565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在颂赞中信靠神</a:t>
            </a:r>
            <a:r>
              <a:rPr lang="zh-CN" altLang="de-DE" dirty="0" smtClean="0"/>
              <a:t>（</a:t>
            </a:r>
            <a:r>
              <a:rPr lang="zh-CN" altLang="en-US" dirty="0" smtClean="0"/>
              <a:t>诗 </a:t>
            </a:r>
            <a:r>
              <a:rPr lang="en-US" altLang="zh-CN" dirty="0" smtClean="0"/>
              <a:t>103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感恩和称颂</a:t>
            </a:r>
            <a:r>
              <a:rPr lang="zh-CN" altLang="de-DE" dirty="0"/>
              <a:t>神，</a:t>
            </a:r>
            <a:r>
              <a:rPr lang="zh-CN" altLang="en-US" dirty="0"/>
              <a:t>是基督徒美好的灵性品质，却并非人性的自然特征。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在</a:t>
            </a:r>
            <a:r>
              <a:rPr lang="zh-CN" altLang="en-US" dirty="0"/>
              <a:t>感恩颂赞中将眼目转向神，查看</a:t>
            </a:r>
            <a:r>
              <a:rPr lang="zh-CN" altLang="en-US" dirty="0" smtClean="0"/>
              <a:t>数算祂</a:t>
            </a:r>
            <a:r>
              <a:rPr lang="zh-CN" altLang="en-US" dirty="0"/>
              <a:t>的作为</a:t>
            </a:r>
            <a:r>
              <a:rPr lang="en-US" altLang="zh-CN" dirty="0"/>
              <a:t>,</a:t>
            </a:r>
            <a:r>
              <a:rPr lang="zh-CN" altLang="de-DE" dirty="0"/>
              <a:t>了解祂的能力和性格</a:t>
            </a:r>
            <a:r>
              <a:rPr lang="zh-CN" altLang="en-US" sz="4000" dirty="0" smtClean="0"/>
              <a:t>。</a:t>
            </a:r>
            <a:endParaRPr lang="en-US" altLang="zh-CN" dirty="0" smtClean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在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过去的生命经历里回顾祂的保守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1257300" lvl="2" indent="-457200"/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在人与人的关系中看到祂的权柄</a:t>
            </a:r>
          </a:p>
          <a:p>
            <a:pPr marL="0" indent="0"/>
            <a:endParaRPr lang="en-US" altLang="zh-CN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在颂赞中信靠神</a:t>
            </a:r>
            <a:r>
              <a:rPr lang="zh-CN" altLang="de-DE" dirty="0" smtClean="0"/>
              <a:t>（</a:t>
            </a:r>
            <a:r>
              <a:rPr lang="zh-CN" altLang="en-US" dirty="0" smtClean="0"/>
              <a:t>诗 </a:t>
            </a:r>
            <a:r>
              <a:rPr lang="en-US" altLang="zh-CN" dirty="0" smtClean="0"/>
              <a:t>103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在民族的历史中，祂的作为被彰显</a:t>
            </a:r>
          </a:p>
          <a:p>
            <a:pPr marL="1257300" lvl="2" indent="-457200"/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在宇宙万有和谐运作中看见祂的全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能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0" lvl="2" indent="0">
              <a:buNone/>
            </a:pPr>
            <a:r>
              <a:rPr lang="zh-CN" altLang="en-US" sz="34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神与人格位的差异，看到人的渺小、有限；神能力与恩典的浩大，使人敬畏</a:t>
            </a:r>
            <a:r>
              <a:rPr lang="zh-CN" altLang="en-US" sz="34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。</a:t>
            </a:r>
            <a:endParaRPr lang="en-US" altLang="zh-CN" sz="34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514350" lvl="2" indent="-514350" eaLnBrk="1">
              <a:buFont typeface="+mj-lt"/>
              <a:buAutoNum type="arabicPeriod" startAt="3"/>
            </a:pPr>
            <a:r>
              <a:rPr lang="zh-CN" altLang="en-US" sz="34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神</a:t>
            </a:r>
            <a:r>
              <a:rPr lang="zh-CN" altLang="en-US" sz="34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的属性和心肠透过祂的作为被看见。</a:t>
            </a:r>
          </a:p>
          <a:p>
            <a:pPr marL="0" lvl="2" indent="0">
              <a:buNone/>
            </a:pPr>
            <a:r>
              <a:rPr lang="zh-CN" altLang="en-US" sz="34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  </a:t>
            </a:r>
            <a:endParaRPr lang="en-US" altLang="zh-CN" sz="34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4941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在颂赞中信靠神</a:t>
            </a:r>
            <a:r>
              <a:rPr lang="zh-CN" altLang="de-DE" dirty="0" smtClean="0"/>
              <a:t>（</a:t>
            </a:r>
            <a:r>
              <a:rPr lang="zh-CN" altLang="en-US" dirty="0" smtClean="0"/>
              <a:t>诗 </a:t>
            </a:r>
            <a:r>
              <a:rPr lang="en-US" altLang="zh-CN" dirty="0" smtClean="0"/>
              <a:t>103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 eaLnBrk="1">
              <a:buFont typeface="+mj-lt"/>
              <a:buAutoNum type="arabicPeriod" startAt="4"/>
            </a:pPr>
            <a:r>
              <a:rPr lang="zh-CN" altLang="en-US" dirty="0"/>
              <a:t>在感恩赞美中我们属灵的眼睛被打开，看见神的能力和慈爱，看见神与人的关系特征，明了自己的位份。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zh-CN" altLang="en-US" dirty="0"/>
              <a:t>安息在祂的大能与慈爱中，没有恐惧与忧虑，全然地信靠与交托。</a:t>
            </a:r>
          </a:p>
          <a:p>
            <a:pPr marL="0" indent="0"/>
            <a:endParaRPr lang="en-US" altLang="zh-CN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6721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在颂赞中信靠神</a:t>
            </a:r>
            <a:r>
              <a:rPr lang="zh-CN" altLang="de-DE" dirty="0" smtClean="0"/>
              <a:t>（</a:t>
            </a:r>
            <a:r>
              <a:rPr lang="zh-CN" altLang="en-US" dirty="0" smtClean="0"/>
              <a:t>诗 </a:t>
            </a:r>
            <a:r>
              <a:rPr lang="en-US" altLang="zh-CN" dirty="0" smtClean="0"/>
              <a:t>103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总结：</a:t>
            </a:r>
            <a:endParaRPr lang="en-US" altLang="zh-CN" dirty="0" smtClean="0"/>
          </a:p>
          <a:p>
            <a:pPr marL="0" indent="0" eaLnBrk="1"/>
            <a:r>
              <a:rPr lang="zh-CN" altLang="de-DE" dirty="0"/>
              <a:t>神是灵，我们不能亲眼看见。但神的大能和美善的恩典每时每处都在。在感恩和颂赞中我们的眼目向神敞开，看见祂的作为和恩典，认识祂的性情和心肠，使我们可以跨越自己的有限，安然进入祂的美好的带领和掌管中。</a:t>
            </a:r>
            <a:endParaRPr lang="zh-CN" altLang="en-US" dirty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1190</Words>
  <Application>Microsoft Office PowerPoint</Application>
  <PresentationFormat>Bildschirmpräsentation (4:3)</PresentationFormat>
  <Paragraphs>71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在颂赞中信靠神（诗 103）</vt:lpstr>
      <vt:lpstr>在颂赞中信靠神（诗 103）</vt:lpstr>
      <vt:lpstr>在颂赞中信靠神（诗 103）</vt:lpstr>
      <vt:lpstr>在颂赞中信靠神（诗 103）</vt:lpstr>
      <vt:lpstr>在颂赞中信靠神（诗 103）</vt:lpstr>
      <vt:lpstr>在颂赞中信靠神（诗 103）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Administrator</cp:lastModifiedBy>
  <cp:revision>1135</cp:revision>
  <cp:lastPrinted>2014-11-07T16:08:42Z</cp:lastPrinted>
  <dcterms:created xsi:type="dcterms:W3CDTF">2013-12-13T09:03:28Z</dcterms:created>
  <dcterms:modified xsi:type="dcterms:W3CDTF">2017-02-27T18:22:17Z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