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0"/>
  </p:notesMasterIdLst>
  <p:handoutMasterIdLst>
    <p:handoutMasterId r:id="rId11"/>
  </p:handoutMasterIdLst>
  <p:sldIdLst>
    <p:sldId id="863" r:id="rId5"/>
    <p:sldId id="864" r:id="rId6"/>
    <p:sldId id="1218" r:id="rId7"/>
    <p:sldId id="1296" r:id="rId8"/>
    <p:sldId id="1219" r:id="rId9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6969" autoAdjust="0"/>
    <p:restoredTop sz="81285" autoAdjust="0"/>
  </p:normalViewPr>
  <p:slideViewPr>
    <p:cSldViewPr>
      <p:cViewPr varScale="1">
        <p:scale>
          <a:sx n="101" d="100"/>
          <a:sy n="101" d="100"/>
        </p:scale>
        <p:origin x="245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2017/2/24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8872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24.02.17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24.02.17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‹#›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共建教会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共建教会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林前</a:t>
            </a:r>
            <a:r>
              <a:rPr lang="en-US" altLang="zh-CN" dirty="0" smtClean="0"/>
              <a:t>3:4-23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建立</a:t>
            </a:r>
            <a:r>
              <a:rPr lang="zh-CN" altLang="en-US" dirty="0"/>
              <a:t>就不是</a:t>
            </a:r>
            <a:r>
              <a:rPr lang="zh-CN" altLang="en-US" dirty="0" smtClean="0"/>
              <a:t>拆毁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共同</a:t>
            </a:r>
            <a:r>
              <a:rPr lang="zh-CN" altLang="en-US" dirty="0"/>
              <a:t>就不是</a:t>
            </a:r>
            <a:r>
              <a:rPr lang="zh-CN" altLang="en-US" dirty="0" smtClean="0"/>
              <a:t>单独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教会</a:t>
            </a:r>
            <a:r>
              <a:rPr lang="zh-CN" altLang="en-US" dirty="0"/>
              <a:t>是基督的</a:t>
            </a:r>
            <a:r>
              <a:rPr lang="zh-CN" altLang="en-US" dirty="0" smtClean="0"/>
              <a:t>身体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我们</a:t>
            </a:r>
            <a:r>
              <a:rPr lang="zh-CN" altLang="en-US" dirty="0"/>
              <a:t>是  神的圣殿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共建教会</a:t>
            </a:r>
            <a:r>
              <a:rPr lang="zh-CN" altLang="de-DE" dirty="0"/>
              <a:t>（</a:t>
            </a:r>
            <a:r>
              <a:rPr lang="zh-CN" altLang="en-US" dirty="0"/>
              <a:t>林前</a:t>
            </a:r>
            <a:r>
              <a:rPr lang="en-US" altLang="zh-CN" dirty="0"/>
              <a:t>3:4-23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纷争</a:t>
            </a:r>
            <a:r>
              <a:rPr lang="zh-CN" altLang="en-US" dirty="0"/>
              <a:t>是属肉体的强烈倾向和</a:t>
            </a:r>
            <a:r>
              <a:rPr lang="zh-CN" altLang="en-US" dirty="0" smtClean="0"/>
              <a:t>欲望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夸耀</a:t>
            </a:r>
            <a:r>
              <a:rPr lang="zh-CN" altLang="en-US" dirty="0"/>
              <a:t>人的作为和自夸都要</a:t>
            </a:r>
            <a:r>
              <a:rPr lang="zh-CN" altLang="en-US" dirty="0" smtClean="0"/>
              <a:t>禁戒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各人</a:t>
            </a:r>
            <a:r>
              <a:rPr lang="zh-CN" altLang="en-US" dirty="0"/>
              <a:t>只需尽本分和</a:t>
            </a:r>
            <a:r>
              <a:rPr lang="zh-CN" altLang="en-US" dirty="0" smtClean="0"/>
              <a:t>能力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我们</a:t>
            </a:r>
            <a:r>
              <a:rPr lang="zh-CN" altLang="en-US" dirty="0"/>
              <a:t>是一同与神同工</a:t>
            </a:r>
            <a:r>
              <a:rPr lang="zh-CN" altLang="en-US" dirty="0" smtClean="0"/>
              <a:t>的</a:t>
            </a:r>
            <a:endParaRPr lang="en-US" altLang="zh-CN" dirty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共建教会</a:t>
            </a:r>
            <a:r>
              <a:rPr lang="zh-CN" altLang="de-DE" dirty="0"/>
              <a:t>（</a:t>
            </a:r>
            <a:r>
              <a:rPr lang="zh-CN" altLang="en-US" dirty="0"/>
              <a:t>林前</a:t>
            </a:r>
            <a:r>
              <a:rPr lang="en-US" altLang="zh-CN" dirty="0"/>
              <a:t>3:4-23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dirty="0" smtClean="0"/>
              <a:t>耶稣</a:t>
            </a:r>
            <a:r>
              <a:rPr lang="zh-CN" altLang="en-US" dirty="0"/>
              <a:t>基督是已经立好的</a:t>
            </a:r>
            <a:r>
              <a:rPr lang="zh-CN" altLang="en-US" dirty="0" smtClean="0"/>
              <a:t>根基</a:t>
            </a:r>
            <a:endParaRPr lang="en-US" altLang="zh-CN" dirty="0"/>
          </a:p>
          <a:p>
            <a:pPr marL="514350" indent="-514350">
              <a:buAutoNum type="arabicPeriod" startAt="5"/>
            </a:pPr>
            <a:r>
              <a:rPr lang="zh-CN" altLang="en-US" dirty="0" smtClean="0"/>
              <a:t>所有</a:t>
            </a:r>
            <a:r>
              <a:rPr lang="zh-CN" altLang="en-US" dirty="0"/>
              <a:t>在根基上建造的工程都要经受</a:t>
            </a:r>
            <a:r>
              <a:rPr lang="zh-CN" altLang="en-US" dirty="0" smtClean="0"/>
              <a:t>试验</a:t>
            </a:r>
            <a:endParaRPr lang="en-US" altLang="zh-CN" dirty="0"/>
          </a:p>
          <a:p>
            <a:pPr marL="514350" indent="-514350">
              <a:buAutoNum type="arabicPeriod" startAt="5"/>
            </a:pPr>
            <a:r>
              <a:rPr lang="zh-CN" altLang="en-US" dirty="0" smtClean="0"/>
              <a:t>人</a:t>
            </a:r>
            <a:r>
              <a:rPr lang="zh-CN" altLang="en-US" dirty="0"/>
              <a:t>不可自欺，只有神的意念才是真智慧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6764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共建教会</a:t>
            </a:r>
            <a:r>
              <a:rPr lang="zh-CN" altLang="de-DE" dirty="0"/>
              <a:t>（</a:t>
            </a:r>
            <a:r>
              <a:rPr lang="zh-CN" altLang="en-US" dirty="0"/>
              <a:t>林前</a:t>
            </a:r>
            <a:r>
              <a:rPr lang="en-US" altLang="zh-CN" dirty="0"/>
              <a:t>3:4-23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altLang="zh-CN" dirty="0" smtClean="0"/>
          </a:p>
          <a:p>
            <a:pPr marL="0" indent="0"/>
            <a:r>
              <a:rPr lang="zh-CN" altLang="en-US" dirty="0" smtClean="0"/>
              <a:t>总结：</a:t>
            </a:r>
            <a:endParaRPr lang="zh-CN" altLang="de-DE" dirty="0" smtClean="0"/>
          </a:p>
          <a:p>
            <a:pPr marL="0" indent="0">
              <a:spcBef>
                <a:spcPts val="2016"/>
              </a:spcBef>
            </a:pPr>
            <a:r>
              <a:rPr lang="zh-CN" altLang="en-US" dirty="0"/>
              <a:t>排除嫉妒，纷争和虚荣，各尽其职，在基督的根基上，彼此爱顾和劝勉，同心协力共建教会。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415</Words>
  <Application>Microsoft Macintosh PowerPoint</Application>
  <PresentationFormat>On-screen Show (4:3)</PresentationFormat>
  <Paragraphs>47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Calibri</vt:lpstr>
      <vt:lpstr>Calibri Light</vt:lpstr>
      <vt:lpstr>SimHei</vt:lpstr>
      <vt:lpstr>SimSun</vt:lpstr>
      <vt:lpstr>宋体</vt:lpstr>
      <vt:lpstr>Arial</vt:lpstr>
      <vt:lpstr>默认设计模板</vt:lpstr>
      <vt:lpstr>Benutzerdefiniertes Design</vt:lpstr>
      <vt:lpstr>1_Benutzerdefiniertes Design</vt:lpstr>
      <vt:lpstr>2_Benutzerdefiniertes Design</vt:lpstr>
      <vt:lpstr>主日证道</vt:lpstr>
      <vt:lpstr>共建教会（林前3:4-23）</vt:lpstr>
      <vt:lpstr>共建教会（林前3:4-23）</vt:lpstr>
      <vt:lpstr>共建教会（林前3:4-23）</vt:lpstr>
      <vt:lpstr>共建教会（林前3:4-23）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Leslie Wang</cp:lastModifiedBy>
  <cp:revision>1153</cp:revision>
  <cp:lastPrinted>2014-11-07T16:08:42Z</cp:lastPrinted>
  <dcterms:created xsi:type="dcterms:W3CDTF">2013-12-13T09:03:28Z</dcterms:created>
  <dcterms:modified xsi:type="dcterms:W3CDTF">2017-02-24T07:30:49Z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