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58" r:id="rId5"/>
    <p:sldId id="260" r:id="rId6"/>
    <p:sldId id="274" r:id="rId7"/>
    <p:sldId id="261" r:id="rId8"/>
    <p:sldId id="262" r:id="rId9"/>
    <p:sldId id="276" r:id="rId10"/>
    <p:sldId id="263" r:id="rId11"/>
    <p:sldId id="267" r:id="rId12"/>
    <p:sldId id="265" r:id="rId13"/>
    <p:sldId id="266" r:id="rId14"/>
    <p:sldId id="268" r:id="rId15"/>
    <p:sldId id="269" r:id="rId16"/>
    <p:sldId id="270" r:id="rId17"/>
    <p:sldId id="273" r:id="rId18"/>
    <p:sldId id="277" r:id="rId19"/>
    <p:sldId id="275" r:id="rId20"/>
    <p:sldId id="271" r:id="rId21"/>
    <p:sldId id="272" r:id="rId22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5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B86F-F248-4ED9-8581-A1BEAA9F1C34}" type="datetimeFigureOut">
              <a:rPr lang="zh-HK" altLang="en-US" smtClean="0"/>
              <a:pPr/>
              <a:t>12/2/2017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FC3FE-EDEE-489C-9427-DB8A6420D4A3}" type="slidenum">
              <a:rPr lang="zh-HK" altLang="en-US" smtClean="0"/>
              <a:pPr/>
              <a:t>‹Nr.›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3217250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B86F-F248-4ED9-8581-A1BEAA9F1C34}" type="datetimeFigureOut">
              <a:rPr lang="zh-HK" altLang="en-US" smtClean="0"/>
              <a:pPr/>
              <a:t>12/2/2017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FC3FE-EDEE-489C-9427-DB8A6420D4A3}" type="slidenum">
              <a:rPr lang="zh-HK" altLang="en-US" smtClean="0"/>
              <a:pPr/>
              <a:t>‹Nr.›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300281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B86F-F248-4ED9-8581-A1BEAA9F1C34}" type="datetimeFigureOut">
              <a:rPr lang="zh-HK" altLang="en-US" smtClean="0"/>
              <a:pPr/>
              <a:t>12/2/2017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FC3FE-EDEE-489C-9427-DB8A6420D4A3}" type="slidenum">
              <a:rPr lang="zh-HK" altLang="en-US" smtClean="0"/>
              <a:pPr/>
              <a:t>‹Nr.›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398543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B86F-F248-4ED9-8581-A1BEAA9F1C34}" type="datetimeFigureOut">
              <a:rPr lang="zh-HK" altLang="en-US" smtClean="0"/>
              <a:pPr/>
              <a:t>12/2/2017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FC3FE-EDEE-489C-9427-DB8A6420D4A3}" type="slidenum">
              <a:rPr lang="zh-HK" altLang="en-US" smtClean="0"/>
              <a:pPr/>
              <a:t>‹Nr.›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3920170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B86F-F248-4ED9-8581-A1BEAA9F1C34}" type="datetimeFigureOut">
              <a:rPr lang="zh-HK" altLang="en-US" smtClean="0"/>
              <a:pPr/>
              <a:t>12/2/2017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FC3FE-EDEE-489C-9427-DB8A6420D4A3}" type="slidenum">
              <a:rPr lang="zh-HK" altLang="en-US" smtClean="0"/>
              <a:pPr/>
              <a:t>‹Nr.›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2471464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B86F-F248-4ED9-8581-A1BEAA9F1C34}" type="datetimeFigureOut">
              <a:rPr lang="zh-HK" altLang="en-US" smtClean="0"/>
              <a:pPr/>
              <a:t>12/2/2017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FC3FE-EDEE-489C-9427-DB8A6420D4A3}" type="slidenum">
              <a:rPr lang="zh-HK" altLang="en-US" smtClean="0"/>
              <a:pPr/>
              <a:t>‹Nr.›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272256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B86F-F248-4ED9-8581-A1BEAA9F1C34}" type="datetimeFigureOut">
              <a:rPr lang="zh-HK" altLang="en-US" smtClean="0"/>
              <a:pPr/>
              <a:t>12/2/2017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FC3FE-EDEE-489C-9427-DB8A6420D4A3}" type="slidenum">
              <a:rPr lang="zh-HK" altLang="en-US" smtClean="0"/>
              <a:pPr/>
              <a:t>‹Nr.›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2370382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B86F-F248-4ED9-8581-A1BEAA9F1C34}" type="datetimeFigureOut">
              <a:rPr lang="zh-HK" altLang="en-US" smtClean="0"/>
              <a:pPr/>
              <a:t>12/2/2017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FC3FE-EDEE-489C-9427-DB8A6420D4A3}" type="slidenum">
              <a:rPr lang="zh-HK" altLang="en-US" smtClean="0"/>
              <a:pPr/>
              <a:t>‹Nr.›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3895506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B86F-F248-4ED9-8581-A1BEAA9F1C34}" type="datetimeFigureOut">
              <a:rPr lang="zh-HK" altLang="en-US" smtClean="0"/>
              <a:pPr/>
              <a:t>12/2/2017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FC3FE-EDEE-489C-9427-DB8A6420D4A3}" type="slidenum">
              <a:rPr lang="zh-HK" altLang="en-US" smtClean="0"/>
              <a:pPr/>
              <a:t>‹Nr.›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237483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B86F-F248-4ED9-8581-A1BEAA9F1C34}" type="datetimeFigureOut">
              <a:rPr lang="zh-HK" altLang="en-US" smtClean="0"/>
              <a:pPr/>
              <a:t>12/2/2017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FC3FE-EDEE-489C-9427-DB8A6420D4A3}" type="slidenum">
              <a:rPr lang="zh-HK" altLang="en-US" smtClean="0"/>
              <a:pPr/>
              <a:t>‹Nr.›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1209967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B86F-F248-4ED9-8581-A1BEAA9F1C34}" type="datetimeFigureOut">
              <a:rPr lang="zh-HK" altLang="en-US" smtClean="0"/>
              <a:pPr/>
              <a:t>12/2/2017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FC3FE-EDEE-489C-9427-DB8A6420D4A3}" type="slidenum">
              <a:rPr lang="zh-HK" altLang="en-US" smtClean="0"/>
              <a:pPr/>
              <a:t>‹Nr.›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494467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3B86F-F248-4ED9-8581-A1BEAA9F1C34}" type="datetimeFigureOut">
              <a:rPr lang="zh-HK" altLang="en-US" smtClean="0"/>
              <a:pPr/>
              <a:t>12/2/2017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FC3FE-EDEE-489C-9427-DB8A6420D4A3}" type="slidenum">
              <a:rPr lang="zh-HK" altLang="en-US" smtClean="0"/>
              <a:pPr/>
              <a:t>‹Nr.›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213635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TW" altLang="zh-HK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講題：「為何要讚美上帝？」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HK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經文</a:t>
            </a:r>
            <a:r>
              <a:rPr lang="zh-TW" altLang="zh-HK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：詩篇</a:t>
            </a:r>
            <a:r>
              <a:rPr lang="en-US" altLang="zh-HK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145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xmlns="" val="151793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7712" y="127747"/>
            <a:ext cx="10683688" cy="654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69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54741" y="215154"/>
            <a:ext cx="10239935" cy="64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910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838200" y="1329437"/>
            <a:ext cx="10515600" cy="5208775"/>
          </a:xfrm>
        </p:spPr>
        <p:txBody>
          <a:bodyPr>
            <a:normAutofit/>
          </a:bodyPr>
          <a:lstStyle/>
          <a:p>
            <a:r>
              <a:rPr lang="en-US" altLang="zh-TW" sz="3600" dirty="0" smtClean="0"/>
              <a:t>13</a:t>
            </a:r>
            <a:r>
              <a:rPr lang="zh-TW" altLang="en-US" sz="3600" dirty="0" smtClean="0"/>
              <a:t>節下半節：</a:t>
            </a:r>
            <a:endParaRPr lang="en-US" altLang="zh-TW" sz="3600" dirty="0" smtClean="0"/>
          </a:p>
          <a:p>
            <a:pPr lvl="1"/>
            <a:r>
              <a:rPr lang="zh-TW" altLang="zh-HK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耶和華</a:t>
            </a:r>
            <a:r>
              <a:rPr lang="zh-TW" altLang="zh-HK" sz="3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的應許信實可靠；他所做的一切盡都美善</a:t>
            </a:r>
            <a:r>
              <a:rPr lang="zh-TW" altLang="zh-HK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en-US" altLang="zh-TW" sz="3600" dirty="0" smtClean="0"/>
              <a:t>【</a:t>
            </a:r>
            <a:r>
              <a:rPr lang="zh-TW" altLang="zh-HK" sz="3600" dirty="0" smtClean="0"/>
              <a:t>和</a:t>
            </a:r>
            <a:r>
              <a:rPr lang="zh-TW" altLang="zh-HK" sz="3600" dirty="0"/>
              <a:t>修版；</a:t>
            </a:r>
            <a:r>
              <a:rPr lang="en-US" altLang="zh-HK" sz="3600" dirty="0"/>
              <a:t>NIV, (</a:t>
            </a:r>
            <a:r>
              <a:rPr lang="en-US" altLang="zh-HK" sz="3600" cap="small" dirty="0" smtClean="0"/>
              <a:t>N)RSV</a:t>
            </a:r>
            <a:r>
              <a:rPr lang="en-US" altLang="zh-HK" sz="3600" dirty="0"/>
              <a:t>, </a:t>
            </a:r>
            <a:r>
              <a:rPr lang="zh-TW" altLang="zh-HK" sz="3600" dirty="0"/>
              <a:t>現中，思</a:t>
            </a:r>
            <a:r>
              <a:rPr lang="zh-TW" altLang="zh-HK" sz="3600" dirty="0" smtClean="0"/>
              <a:t>高</a:t>
            </a:r>
            <a:r>
              <a:rPr lang="en-US" altLang="zh-TW" sz="3600" dirty="0" smtClean="0"/>
              <a:t>】</a:t>
            </a:r>
            <a:r>
              <a:rPr lang="zh-TW" altLang="en-US" sz="3600" dirty="0" smtClean="0"/>
              <a:t>根據：</a:t>
            </a:r>
            <a:endParaRPr lang="en-US" altLang="zh-TW" sz="3600" dirty="0" smtClean="0"/>
          </a:p>
          <a:p>
            <a:pPr lvl="2"/>
            <a:r>
              <a:rPr lang="en-US" altLang="zh-HK" sz="3200" dirty="0" err="1" smtClean="0"/>
              <a:t>Biblia</a:t>
            </a:r>
            <a:r>
              <a:rPr lang="en-US" altLang="zh-HK" sz="3200" dirty="0" smtClean="0"/>
              <a:t> </a:t>
            </a:r>
            <a:r>
              <a:rPr lang="en-US" altLang="zh-HK" sz="3200" dirty="0" err="1" smtClean="0"/>
              <a:t>Hebraica</a:t>
            </a:r>
            <a:r>
              <a:rPr lang="en-US" altLang="zh-HK" sz="3200" dirty="0" smtClean="0"/>
              <a:t> </a:t>
            </a:r>
            <a:r>
              <a:rPr lang="en-US" altLang="zh-HK" sz="3200" dirty="0" err="1" smtClean="0"/>
              <a:t>Stuttgartensia</a:t>
            </a:r>
            <a:r>
              <a:rPr lang="en-US" altLang="zh-HK" sz="3200" dirty="0" smtClean="0"/>
              <a:t> (BHS) apparatus</a:t>
            </a:r>
            <a:r>
              <a:rPr lang="zh-TW" altLang="en-US" sz="3200" dirty="0" smtClean="0"/>
              <a:t>校勘欄</a:t>
            </a:r>
            <a:endParaRPr lang="en-US" altLang="zh-HK" sz="3200" dirty="0" smtClean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7649" y="3790671"/>
            <a:ext cx="9804487" cy="435534"/>
          </a:xfrm>
          <a:prstGeom prst="rect">
            <a:avLst/>
          </a:prstGeom>
        </p:spPr>
      </p:pic>
      <p:sp>
        <p:nvSpPr>
          <p:cNvPr id="9" name="圓角矩形圖說文字 8"/>
          <p:cNvSpPr/>
          <p:nvPr/>
        </p:nvSpPr>
        <p:spPr>
          <a:xfrm>
            <a:off x="1376151" y="4533142"/>
            <a:ext cx="4561939" cy="2005070"/>
          </a:xfrm>
          <a:prstGeom prst="wedgeRoundRectCallout">
            <a:avLst>
              <a:gd name="adj1" fmla="val -30146"/>
              <a:gd name="adj2" fmla="val -6964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altLang="zh-HK" sz="3600" dirty="0"/>
              <a:t>Ms </a:t>
            </a:r>
            <a:r>
              <a:rPr lang="en-US" altLang="zh-HK" sz="3600" dirty="0" smtClean="0"/>
              <a:t>manuscripts</a:t>
            </a:r>
          </a:p>
          <a:p>
            <a:pPr lvl="1"/>
            <a:r>
              <a:rPr lang="en-US" altLang="zh-TW" sz="3600" dirty="0" smtClean="0">
                <a:latin typeface="LibronixApparatusFont" panose="02000800000000020003" pitchFamily="2" charset="0"/>
                <a:ea typeface="LibronixApparatusFont" panose="02000800000000020003" pitchFamily="2" charset="0"/>
              </a:rPr>
              <a:t>G</a:t>
            </a:r>
            <a:r>
              <a:rPr lang="en-US" altLang="zh-TW" sz="3600" dirty="0" smtClean="0"/>
              <a:t> </a:t>
            </a:r>
            <a:r>
              <a:rPr lang="en-US" altLang="zh-HK" sz="3600" dirty="0" smtClean="0"/>
              <a:t>LXX </a:t>
            </a:r>
            <a:r>
              <a:rPr lang="en-US" altLang="zh-HK" sz="3600" i="1" dirty="0" err="1" smtClean="0"/>
              <a:t>Septuaginta</a:t>
            </a:r>
            <a:endParaRPr lang="en-US" altLang="zh-HK" sz="3600" i="1" dirty="0" smtClean="0"/>
          </a:p>
          <a:p>
            <a:pPr lvl="1"/>
            <a:r>
              <a:rPr lang="en-US" altLang="zh-TW" sz="3600" dirty="0" smtClean="0">
                <a:latin typeface="LibronixApparatusFont" panose="02000800000000020003" pitchFamily="2" charset="0"/>
                <a:ea typeface="LibronixApparatusFont" panose="02000800000000020003" pitchFamily="2" charset="0"/>
              </a:rPr>
              <a:t>S</a:t>
            </a:r>
            <a:r>
              <a:rPr lang="en-US" altLang="zh-TW" sz="3600" dirty="0" smtClean="0"/>
              <a:t> </a:t>
            </a:r>
            <a:r>
              <a:rPr lang="en-US" altLang="zh-HK" sz="3600" dirty="0" err="1" smtClean="0"/>
              <a:t>Syriac</a:t>
            </a:r>
            <a:r>
              <a:rPr lang="en-US" altLang="zh-HK" sz="3600" dirty="0" smtClean="0"/>
              <a:t> </a:t>
            </a:r>
            <a:r>
              <a:rPr lang="en-US" altLang="zh-HK" sz="3600" i="1" dirty="0" err="1"/>
              <a:t>Peshitta</a:t>
            </a:r>
            <a:endParaRPr lang="zh-HK" alt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368708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565464"/>
            <a:ext cx="4267200" cy="284835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5508" y="3614159"/>
            <a:ext cx="3456730" cy="296291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9774" y="1189822"/>
            <a:ext cx="5540975" cy="421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970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整個</a:t>
            </a:r>
            <a:r>
              <a:rPr lang="zh-TW" altLang="zh-HK" sz="3600" dirty="0" smtClean="0"/>
              <a:t>世界</a:t>
            </a:r>
            <a:r>
              <a:rPr lang="zh-TW" altLang="zh-HK" sz="3600" dirty="0"/>
              <a:t>都是靠</a:t>
            </a:r>
            <a:r>
              <a:rPr lang="zh-TW" altLang="zh-HK" sz="3600" dirty="0" smtClean="0"/>
              <a:t>賴</a:t>
            </a:r>
            <a:r>
              <a:rPr lang="zh-TW" altLang="en-US" sz="3600" dirty="0" smtClean="0"/>
              <a:t>神</a:t>
            </a:r>
            <a:r>
              <a:rPr lang="zh-TW" altLang="zh-HK" sz="3600" dirty="0" smtClean="0"/>
              <a:t>創造</a:t>
            </a:r>
            <a:r>
              <a:rPr lang="zh-TW" altLang="zh-HK" sz="3600" dirty="0"/>
              <a:t>的</a:t>
            </a:r>
            <a:r>
              <a:rPr lang="zh-TW" altLang="zh-HK" sz="3600" dirty="0" smtClean="0"/>
              <a:t>恩典</a:t>
            </a:r>
            <a:r>
              <a:rPr lang="zh-TW" altLang="en-US" sz="3600" dirty="0" smtClean="0"/>
              <a:t>而存活</a:t>
            </a:r>
            <a:endParaRPr lang="en-US" altLang="zh-TW" sz="3600" dirty="0" smtClean="0"/>
          </a:p>
          <a:p>
            <a:r>
              <a:rPr lang="zh-TW" altLang="zh-HK" sz="3600" dirty="0" smtClean="0"/>
              <a:t>我們</a:t>
            </a:r>
            <a:r>
              <a:rPr lang="zh-TW" altLang="zh-HK" sz="3600" dirty="0"/>
              <a:t>生活在一個有秩序而非混亂的</a:t>
            </a:r>
            <a:r>
              <a:rPr lang="zh-TW" altLang="zh-HK" sz="3600" dirty="0" smtClean="0"/>
              <a:t>世界</a:t>
            </a:r>
            <a:endParaRPr lang="en-US" altLang="zh-TW" sz="3600" dirty="0" smtClean="0"/>
          </a:p>
          <a:p>
            <a:r>
              <a:rPr lang="zh-TW" altLang="en-US" sz="3600" dirty="0" smtClean="0"/>
              <a:t>一切我們認為理所當然的其實都</a:t>
            </a:r>
            <a:r>
              <a:rPr lang="zh-TW" altLang="zh-HK" sz="3600" dirty="0" smtClean="0"/>
              <a:t>是</a:t>
            </a:r>
            <a:r>
              <a:rPr lang="zh-TW" altLang="zh-HK" sz="3600" dirty="0"/>
              <a:t>神的恩典</a:t>
            </a:r>
            <a:endParaRPr lang="zh-HK" alt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284489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0990" y="793215"/>
            <a:ext cx="9924939" cy="5152394"/>
          </a:xfrm>
        </p:spPr>
      </p:pic>
    </p:spTree>
    <p:extLst>
      <p:ext uri="{BB962C8B-B14F-4D97-AF65-F5344CB8AC3E}">
        <p14:creationId xmlns:p14="http://schemas.microsoft.com/office/powerpoint/2010/main" xmlns="" val="404479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HK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有秩序對無秩序，</a:t>
            </a:r>
            <a:r>
              <a:rPr lang="zh-TW" altLang="zh-HK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大家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</a:t>
            </a:r>
            <a:r>
              <a:rPr lang="zh-TW" altLang="zh-HK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甚麼</a:t>
            </a:r>
            <a:r>
              <a:rPr lang="zh-TW" altLang="zh-HK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內地：</a:t>
            </a:r>
            <a:r>
              <a:rPr lang="zh-TW" altLang="en-US" sz="3600" dirty="0"/>
              <a:t>毒</a:t>
            </a:r>
            <a:r>
              <a:rPr lang="zh-TW" altLang="zh-HK" sz="3600" dirty="0" smtClean="0"/>
              <a:t>奶粉</a:t>
            </a:r>
            <a:r>
              <a:rPr lang="en-US" altLang="zh-TW" sz="3600" dirty="0" smtClean="0"/>
              <a:t>/ </a:t>
            </a:r>
            <a:r>
              <a:rPr lang="zh-TW" altLang="zh-HK" sz="3600" dirty="0" smtClean="0"/>
              <a:t>台灣</a:t>
            </a:r>
            <a:r>
              <a:rPr lang="zh-TW" altLang="en-US" sz="3600" dirty="0"/>
              <a:t>：</a:t>
            </a:r>
            <a:r>
              <a:rPr lang="zh-TW" altLang="zh-HK" sz="3600" dirty="0" smtClean="0"/>
              <a:t>塑化劑</a:t>
            </a:r>
            <a:r>
              <a:rPr lang="en-US" altLang="zh-TW" sz="3600" dirty="0" smtClean="0"/>
              <a:t>/ </a:t>
            </a:r>
            <a:r>
              <a:rPr lang="zh-TW" altLang="en-US" sz="3600" dirty="0" smtClean="0"/>
              <a:t>香港：鉛水</a:t>
            </a:r>
            <a:endParaRPr lang="en-US" altLang="zh-TW" sz="3600" dirty="0" smtClean="0"/>
          </a:p>
          <a:p>
            <a:r>
              <a:rPr lang="zh-TW" altLang="zh-HK" sz="3600" dirty="0"/>
              <a:t>毒米、毒麵、毒油、毒鹽、毒肉、毒狗肉、毒豬油、毒饅頭、毒油條、毒雞鴨蛋、毒豆腐、毒鴨血、毒醬油、毒醋、毒酒、毒糖、毒蜂蜜、毒糖果、毒瓜子、毒罐頭、毒牛肉乾、毒薯條薯片蝦條、毒礦泉水</a:t>
            </a:r>
            <a:endParaRPr lang="zh-HK" altLang="en-US" sz="36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1271" y="1377195"/>
            <a:ext cx="10272256" cy="535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533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337" y="2303271"/>
            <a:ext cx="5705246" cy="2852623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6829" y="2011650"/>
            <a:ext cx="50800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103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zh-HK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神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乃</a:t>
            </a:r>
            <a:r>
              <a:rPr lang="zh-TW" altLang="zh-HK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是賞善罰惡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zh-HK" sz="4000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殺人放火金腰帶，修橋補路無屍骸</a:t>
            </a:r>
            <a:endParaRPr lang="zh-HK" altLang="en-US" sz="4000" b="1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5088" y="2555842"/>
            <a:ext cx="6908706" cy="388381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97922" y="2555842"/>
            <a:ext cx="257175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014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817159"/>
            <a:ext cx="10515600" cy="335980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2400"/>
              </a:spcBef>
              <a:spcAft>
                <a:spcPts val="2400"/>
              </a:spcAft>
              <a:buNone/>
            </a:pP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善有善報 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惡有惡報</a:t>
            </a:r>
            <a:endParaRPr lang="en-US" altLang="zh-TW" sz="6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spcBef>
                <a:spcPts val="2400"/>
              </a:spcBef>
              <a:spcAft>
                <a:spcPts val="2400"/>
              </a:spcAft>
              <a:buNone/>
            </a:pP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還不報 時辰未到</a:t>
            </a:r>
            <a:endParaRPr lang="zh-HK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452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HK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引言</a:t>
            </a:r>
            <a:endParaRPr lang="zh-HK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3725" y="1825625"/>
            <a:ext cx="10880075" cy="4351338"/>
          </a:xfrm>
        </p:spPr>
        <p:txBody>
          <a:bodyPr>
            <a:noAutofit/>
          </a:bodyPr>
          <a:lstStyle/>
          <a:p>
            <a:r>
              <a:rPr lang="zh-TW" altLang="zh-HK" sz="4000" dirty="0" smtClean="0"/>
              <a:t>詩篇</a:t>
            </a:r>
            <a:r>
              <a:rPr lang="en-US" altLang="zh-HK" sz="4000" dirty="0"/>
              <a:t>145</a:t>
            </a:r>
            <a:r>
              <a:rPr lang="zh-TW" altLang="zh-HK" sz="4000" dirty="0"/>
              <a:t>作為詩篇原來的</a:t>
            </a:r>
            <a:r>
              <a:rPr lang="zh-TW" altLang="zh-HK" sz="4000" dirty="0" smtClean="0"/>
              <a:t>總結</a:t>
            </a:r>
            <a:endParaRPr lang="en-US" altLang="zh-TW" sz="4000" dirty="0" smtClean="0"/>
          </a:p>
          <a:p>
            <a:r>
              <a:rPr lang="zh-TW" altLang="zh-HK" sz="4000" dirty="0" smtClean="0"/>
              <a:t>詩篇</a:t>
            </a:r>
            <a:r>
              <a:rPr lang="en-US" altLang="zh-HK" sz="4000" dirty="0" smtClean="0"/>
              <a:t>146-150=</a:t>
            </a:r>
            <a:r>
              <a:rPr lang="zh-TW" altLang="zh-HK" sz="4000" dirty="0"/>
              <a:t>一連</a:t>
            </a:r>
            <a:r>
              <a:rPr lang="en-US" altLang="zh-HK" sz="4000" dirty="0"/>
              <a:t>5</a:t>
            </a:r>
            <a:r>
              <a:rPr lang="zh-TW" altLang="zh-HK" sz="4000" dirty="0"/>
              <a:t>首的「哈利路亞」</a:t>
            </a:r>
            <a:r>
              <a:rPr lang="zh-TW" altLang="zh-HK" sz="4000" dirty="0" smtClean="0"/>
              <a:t>讚美詩</a:t>
            </a:r>
            <a:endParaRPr lang="en-US" altLang="zh-TW" sz="4000" dirty="0" smtClean="0"/>
          </a:p>
          <a:p>
            <a:r>
              <a:rPr lang="zh-TW" altLang="zh-HK" sz="4000" dirty="0" smtClean="0"/>
              <a:t>詩篇</a:t>
            </a:r>
            <a:r>
              <a:rPr lang="en-US" altLang="zh-HK" sz="4000" dirty="0" smtClean="0"/>
              <a:t>145</a:t>
            </a:r>
            <a:r>
              <a:rPr lang="zh-TW" altLang="en-US" sz="4000" dirty="0" smtClean="0"/>
              <a:t>的</a:t>
            </a:r>
            <a:r>
              <a:rPr lang="zh-TW" altLang="zh-HK" sz="4000" dirty="0" smtClean="0"/>
              <a:t>標題</a:t>
            </a:r>
            <a:r>
              <a:rPr lang="zh-TW" altLang="en-US" sz="4000" dirty="0"/>
              <a:t>：</a:t>
            </a:r>
            <a:r>
              <a:rPr lang="zh-TW" altLang="zh-HK" sz="4000" dirty="0" smtClean="0"/>
              <a:t>「</a:t>
            </a:r>
            <a:r>
              <a:rPr lang="zh-TW" altLang="zh-HK" sz="4000" dirty="0"/>
              <a:t>大衛的</a:t>
            </a:r>
            <a:r>
              <a:rPr lang="zh-TW" altLang="zh-HK" sz="4000" dirty="0" smtClean="0"/>
              <a:t>讚美詩</a:t>
            </a:r>
            <a:r>
              <a:rPr lang="en-US" altLang="zh-HK" sz="4000" i="1" dirty="0" err="1" smtClean="0"/>
              <a:t>Tehillah</a:t>
            </a:r>
            <a:r>
              <a:rPr lang="en-US" altLang="zh-HK" sz="4000" i="1" dirty="0" smtClean="0"/>
              <a:t> </a:t>
            </a:r>
            <a:r>
              <a:rPr lang="en-US" altLang="zh-HK" sz="4000" i="1" dirty="0" err="1" smtClean="0"/>
              <a:t>ledavid</a:t>
            </a:r>
            <a:r>
              <a:rPr lang="zh-TW" altLang="zh-HK" sz="4000" dirty="0"/>
              <a:t>」</a:t>
            </a:r>
            <a:r>
              <a:rPr lang="zh-TW" altLang="en-US" sz="4000" dirty="0" smtClean="0"/>
              <a:t>（</a:t>
            </a:r>
            <a:r>
              <a:rPr lang="en-US" altLang="zh-HK" sz="4000" dirty="0" smtClean="0"/>
              <a:t> 150</a:t>
            </a:r>
            <a:r>
              <a:rPr lang="zh-TW" altLang="zh-HK" sz="4000" dirty="0"/>
              <a:t>首</a:t>
            </a:r>
            <a:r>
              <a:rPr lang="zh-TW" altLang="zh-HK" sz="4000" dirty="0" smtClean="0"/>
              <a:t>詩篇</a:t>
            </a:r>
            <a:r>
              <a:rPr lang="zh-TW" altLang="en-US" sz="4000" dirty="0" smtClean="0"/>
              <a:t>中惟一這個標題！）</a:t>
            </a:r>
            <a:endParaRPr lang="en-US" altLang="zh-TW" sz="4000" dirty="0" smtClean="0"/>
          </a:p>
          <a:p>
            <a:r>
              <a:rPr lang="zh-TW" altLang="en-US" sz="4000" dirty="0" smtClean="0"/>
              <a:t>猶太教塔木德（</a:t>
            </a:r>
            <a:r>
              <a:rPr lang="en-US" altLang="zh-HK" sz="4000" i="1" dirty="0" smtClean="0"/>
              <a:t>Talmud</a:t>
            </a:r>
            <a:r>
              <a:rPr lang="zh-TW" altLang="en-US" sz="4000" dirty="0" smtClean="0"/>
              <a:t>）</a:t>
            </a:r>
            <a:r>
              <a:rPr lang="en-US" altLang="zh-HK" sz="4000" i="1" dirty="0" smtClean="0"/>
              <a:t>B</a:t>
            </a:r>
            <a:r>
              <a:rPr lang="en-US" altLang="zh-HK" sz="4000" i="1" dirty="0"/>
              <a:t>. </a:t>
            </a:r>
            <a:r>
              <a:rPr lang="en-US" altLang="zh-HK" sz="4000" i="1" dirty="0" err="1"/>
              <a:t>Berachoth</a:t>
            </a:r>
            <a:r>
              <a:rPr lang="en-US" altLang="zh-HK" sz="4000" i="1" dirty="0"/>
              <a:t> 4b</a:t>
            </a:r>
            <a:r>
              <a:rPr lang="zh-TW" altLang="zh-HK" sz="4000" dirty="0"/>
              <a:t>更有如下的格言</a:t>
            </a:r>
            <a:r>
              <a:rPr lang="zh-TW" altLang="zh-HK" sz="4000" dirty="0" smtClean="0"/>
              <a:t>：人</a:t>
            </a:r>
            <a:r>
              <a:rPr lang="zh-TW" altLang="zh-HK" sz="4000" dirty="0"/>
              <a:t>只要每日唸三次</a:t>
            </a:r>
            <a:r>
              <a:rPr lang="en-US" altLang="zh-HK" sz="4000" i="1" dirty="0" err="1"/>
              <a:t>Tehillah</a:t>
            </a:r>
            <a:r>
              <a:rPr lang="en-US" altLang="zh-HK" sz="4000" i="1" dirty="0"/>
              <a:t> </a:t>
            </a:r>
            <a:r>
              <a:rPr lang="en-US" altLang="zh-HK" sz="4000" i="1" dirty="0" err="1"/>
              <a:t>ledavid</a:t>
            </a:r>
            <a:r>
              <a:rPr lang="en-US" altLang="zh-HK" sz="4000" dirty="0"/>
              <a:t> </a:t>
            </a:r>
            <a:r>
              <a:rPr lang="en-US" altLang="zh-HK" sz="4000" dirty="0" smtClean="0"/>
              <a:t>[= </a:t>
            </a:r>
            <a:r>
              <a:rPr lang="zh-TW" altLang="zh-HK" sz="4000" dirty="0"/>
              <a:t>詩</a:t>
            </a:r>
            <a:r>
              <a:rPr lang="en-US" altLang="zh-HK" sz="4000" dirty="0" smtClean="0"/>
              <a:t>145]</a:t>
            </a:r>
            <a:r>
              <a:rPr lang="zh-TW" altLang="zh-HK" sz="4000" dirty="0" smtClean="0"/>
              <a:t>，</a:t>
            </a:r>
            <a:r>
              <a:rPr lang="zh-TW" altLang="zh-HK" sz="4000" dirty="0"/>
              <a:t>便可以肯定承受將來世界的生命</a:t>
            </a:r>
            <a:r>
              <a:rPr lang="zh-TW" altLang="zh-HK" sz="4000" dirty="0" smtClean="0"/>
              <a:t>。</a:t>
            </a:r>
            <a:endParaRPr lang="zh-TW" altLang="zh-HK" sz="4000" dirty="0"/>
          </a:p>
        </p:txBody>
      </p:sp>
    </p:spTree>
    <p:extLst>
      <p:ext uri="{BB962C8B-B14F-4D97-AF65-F5344CB8AC3E}">
        <p14:creationId xmlns:p14="http://schemas.microsoft.com/office/powerpoint/2010/main" xmlns="" val="274759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zh-HK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耶和華</a:t>
            </a:r>
            <a:r>
              <a:rPr lang="zh-TW" altLang="zh-HK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在他一切所行的，無不公義</a:t>
            </a:r>
            <a:r>
              <a:rPr lang="zh-TW" altLang="zh-HK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；在</a:t>
            </a:r>
            <a:r>
              <a:rPr lang="zh-TW" altLang="zh-HK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他一切所做的都有慈愛</a:t>
            </a:r>
            <a:r>
              <a:rPr lang="zh-TW" altLang="zh-HK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		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zh-TW" altLang="zh-HK" sz="4400" baseline="30000" dirty="0">
                <a:ea typeface="標楷體" panose="03000509000000000000" pitchFamily="65" charset="-120"/>
              </a:rPr>
              <a:t> </a:t>
            </a:r>
            <a:r>
              <a:rPr lang="zh-TW" altLang="en-US" sz="4400" dirty="0" smtClean="0">
                <a:latin typeface="+mn-ea"/>
              </a:rPr>
              <a:t>詩</a:t>
            </a:r>
            <a:r>
              <a:rPr lang="en-US" altLang="zh-TW" sz="4400" dirty="0" smtClean="0">
                <a:ea typeface="標楷體" panose="03000509000000000000" pitchFamily="65" charset="-120"/>
              </a:rPr>
              <a:t>145:</a:t>
            </a:r>
            <a:r>
              <a:rPr lang="zh-TW" altLang="zh-HK" sz="4400" dirty="0" smtClean="0">
                <a:ea typeface="標楷體" panose="03000509000000000000" pitchFamily="65" charset="-120"/>
              </a:rPr>
              <a:t>17 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zh-HK" sz="4400" dirty="0"/>
              <a:t>智慧</a:t>
            </a:r>
            <a:r>
              <a:rPr lang="zh-TW" altLang="zh-HK" sz="4400" dirty="0" smtClean="0"/>
              <a:t>詩</a:t>
            </a:r>
            <a:r>
              <a:rPr lang="zh-TW" altLang="en-US" sz="4400" dirty="0"/>
              <a:t>：</a:t>
            </a:r>
            <a:r>
              <a:rPr lang="zh-TW" altLang="zh-HK" sz="4400" dirty="0" smtClean="0"/>
              <a:t>詩</a:t>
            </a:r>
            <a:r>
              <a:rPr lang="en-US" altLang="zh-HK" sz="4400" dirty="0"/>
              <a:t>37</a:t>
            </a:r>
            <a:r>
              <a:rPr lang="zh-TW" altLang="zh-HK" sz="4400" dirty="0"/>
              <a:t>，</a:t>
            </a:r>
            <a:r>
              <a:rPr lang="en-US" altLang="zh-HK" sz="4400" dirty="0"/>
              <a:t>49</a:t>
            </a:r>
            <a:r>
              <a:rPr lang="zh-TW" altLang="zh-HK" sz="4400" dirty="0"/>
              <a:t>，</a:t>
            </a:r>
            <a:r>
              <a:rPr lang="en-US" altLang="zh-HK" sz="4400" dirty="0"/>
              <a:t>73</a:t>
            </a:r>
            <a:r>
              <a:rPr lang="zh-TW" altLang="zh-HK" sz="4400" dirty="0" smtClean="0"/>
              <a:t>。</a:t>
            </a:r>
            <a:r>
              <a:rPr lang="zh-TW" altLang="zh-HK" sz="4400" dirty="0"/>
              <a:t>詩</a:t>
            </a:r>
            <a:r>
              <a:rPr lang="en-US" altLang="zh-HK" sz="4400" dirty="0" smtClean="0"/>
              <a:t>73:17-18</a:t>
            </a:r>
            <a:r>
              <a:rPr lang="zh-TW" altLang="en-US" sz="4400" dirty="0" smtClean="0"/>
              <a:t>：</a:t>
            </a:r>
            <a:endParaRPr lang="en-US" altLang="zh-TW" sz="4400" dirty="0" smtClean="0"/>
          </a:p>
          <a:p>
            <a:pPr lvl="1"/>
            <a:r>
              <a:rPr lang="zh-TW" altLang="zh-HK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等我進了 神的聖所，思想他們的結局。</a:t>
            </a:r>
          </a:p>
          <a:p>
            <a:pPr lvl="1"/>
            <a:r>
              <a:rPr lang="zh-TW" altLang="zh-HK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你實在把他們安在滑地，使他們掉在沉淪之中</a:t>
            </a:r>
            <a:r>
              <a:rPr lang="zh-TW" altLang="zh-HK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HK" sz="4000" dirty="0"/>
          </a:p>
          <a:p>
            <a:pPr>
              <a:buFont typeface="Wingdings" panose="05000000000000000000" pitchFamily="2" charset="2"/>
              <a:buChar char="l"/>
            </a:pPr>
            <a:endParaRPr lang="zh-HK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434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884393"/>
            <a:ext cx="10515600" cy="3292569"/>
          </a:xfrm>
        </p:spPr>
        <p:txBody>
          <a:bodyPr>
            <a:normAutofit/>
          </a:bodyPr>
          <a:lstStyle/>
          <a:p>
            <a:r>
              <a:rPr lang="zh-TW" altLang="zh-HK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我的口要說出讚美耶和華</a:t>
            </a:r>
            <a:r>
              <a:rPr lang="zh-TW" altLang="zh-HK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的話</a:t>
            </a:r>
            <a:endParaRPr lang="zh-TW" altLang="zh-HK" sz="4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HK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惟願凡有血氣的都永永遠遠稱頌他的聖</a:t>
            </a:r>
            <a:r>
              <a:rPr lang="zh-TW" altLang="zh-HK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名</a:t>
            </a:r>
            <a:endParaRPr lang="en-US" altLang="zh-TW" sz="4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r">
              <a:buNone/>
            </a:pPr>
            <a:r>
              <a:rPr lang="zh-TW" altLang="en-US" sz="4000" dirty="0" smtClean="0"/>
              <a:t>詩</a:t>
            </a:r>
            <a:r>
              <a:rPr lang="en-US" altLang="zh-TW" sz="4000" dirty="0" smtClean="0"/>
              <a:t>145:21</a:t>
            </a:r>
            <a:endParaRPr lang="zh-TW" altLang="zh-HK" sz="4000" dirty="0"/>
          </a:p>
        </p:txBody>
      </p:sp>
    </p:spTree>
    <p:extLst>
      <p:ext uri="{BB962C8B-B14F-4D97-AF65-F5344CB8AC3E}">
        <p14:creationId xmlns:p14="http://schemas.microsoft.com/office/powerpoint/2010/main" xmlns="" val="325765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10896600" cy="156241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行政會議召集人</a:t>
            </a:r>
            <a:r>
              <a:rPr lang="zh-HK" altLang="en-US" b="1" dirty="0" smtClean="0"/>
              <a:t>梁振英</a:t>
            </a:r>
            <a:r>
              <a:rPr lang="zh-TW" altLang="en-US" b="1" dirty="0" smtClean="0"/>
              <a:t>出席</a:t>
            </a:r>
            <a:r>
              <a:rPr lang="en-US" altLang="zh-TW" b="1" dirty="0" smtClean="0"/>
              <a:t>2010</a:t>
            </a:r>
            <a:r>
              <a:rPr lang="zh-TW" altLang="en-US" b="1" dirty="0" smtClean="0"/>
              <a:t>年</a:t>
            </a:r>
            <a:r>
              <a:rPr lang="zh-CN" altLang="en-US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中文大學逸夫書院講座，</a:t>
            </a:r>
            <a:r>
              <a:rPr lang="zh-TW" altLang="en-US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題目</a:t>
            </a:r>
            <a:r>
              <a:rPr lang="zh-CN" altLang="en-US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「確立願景、收窄分歧、凝聚共識</a:t>
            </a:r>
            <a:r>
              <a:rPr lang="en-US" altLang="zh-CN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——</a:t>
            </a:r>
            <a:r>
              <a:rPr lang="zh-CN" altLang="en-US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政治領袖的責任」</a:t>
            </a:r>
            <a:endParaRPr lang="zh-HK" altLang="en-US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202" y="2230504"/>
            <a:ext cx="4762500" cy="3343275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4560" y="2126254"/>
            <a:ext cx="3105997" cy="4021157"/>
          </a:xfrm>
          <a:prstGeom prst="rect">
            <a:avLst/>
          </a:prstGeom>
        </p:spPr>
      </p:pic>
      <p:sp>
        <p:nvSpPr>
          <p:cNvPr id="6" name="橢圓形圖說文字 5"/>
          <p:cNvSpPr/>
          <p:nvPr/>
        </p:nvSpPr>
        <p:spPr>
          <a:xfrm>
            <a:off x="2485680" y="4263528"/>
            <a:ext cx="4818503" cy="2536632"/>
          </a:xfrm>
          <a:prstGeom prst="wedgeEllipseCallout">
            <a:avLst>
              <a:gd name="adj1" fmla="val -38015"/>
              <a:gd name="adj2" fmla="val -54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如果中國人獲得諾貝爾和平獎，為何第一個不是中國的鄧小平呢？</a:t>
            </a:r>
            <a:endParaRPr lang="zh-HK" altLang="en-US" sz="3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橢圓形圖說文字 2"/>
          <p:cNvSpPr/>
          <p:nvPr/>
        </p:nvSpPr>
        <p:spPr>
          <a:xfrm>
            <a:off x="5321147" y="1624988"/>
            <a:ext cx="3977089" cy="2335576"/>
          </a:xfrm>
          <a:prstGeom prst="wedgeEllipseCallout">
            <a:avLst>
              <a:gd name="adj1" fmla="val 52937"/>
              <a:gd name="adj2" fmla="val 245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你認為劉曉波是否值得獲得諾貝爾和平獎？</a:t>
            </a:r>
            <a:endParaRPr lang="zh-HK" altLang="en-US" sz="3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268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問題</a:t>
            </a:r>
            <a:endParaRPr lang="zh-HK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神要我們向祂拍馬屁</a:t>
            </a:r>
            <a:r>
              <a:rPr lang="en-US" altLang="zh-TW" sz="4000" dirty="0" smtClean="0"/>
              <a:t>/</a:t>
            </a:r>
            <a:r>
              <a:rPr lang="zh-TW" altLang="en-US" sz="4000" dirty="0" smtClean="0"/>
              <a:t>「擦鞋」</a:t>
            </a:r>
            <a:r>
              <a:rPr lang="en-US" altLang="zh-TW" sz="4000" dirty="0" smtClean="0"/>
              <a:t>/ </a:t>
            </a:r>
            <a:r>
              <a:rPr lang="zh-TW" altLang="en-US" sz="4000" dirty="0" smtClean="0"/>
              <a:t>阿諛奉承？？</a:t>
            </a:r>
            <a:endParaRPr lang="en-US" altLang="zh-TW" sz="4000" dirty="0" smtClean="0"/>
          </a:p>
          <a:p>
            <a:r>
              <a:rPr lang="zh-TW" altLang="zh-HK" sz="4000" dirty="0"/>
              <a:t>在一個苦難的世界，我們為何要讚美上帝</a:t>
            </a:r>
            <a:r>
              <a:rPr lang="zh-TW" altLang="zh-HK" sz="4000" dirty="0" smtClean="0"/>
              <a:t>？</a:t>
            </a:r>
            <a:endParaRPr lang="en-US" altLang="zh-TW" sz="4000" dirty="0" smtClean="0"/>
          </a:p>
          <a:p>
            <a:r>
              <a:rPr lang="zh-TW" altLang="zh-HK" sz="4000" dirty="0"/>
              <a:t>另外，我們在日常生活沒有像聖經的人物經歷過紅海、五餅二魚、死人復活等超自然的神蹟奇事，我們又如何讚美神</a:t>
            </a:r>
            <a:r>
              <a:rPr lang="zh-TW" altLang="zh-HK" sz="4000" dirty="0" smtClean="0"/>
              <a:t>？</a:t>
            </a:r>
            <a:endParaRPr lang="en-US" altLang="zh-TW" sz="4000" dirty="0" smtClean="0"/>
          </a:p>
          <a:p>
            <a:r>
              <a:rPr lang="zh-TW" altLang="zh-HK" sz="4000" dirty="0" smtClean="0"/>
              <a:t>為何</a:t>
            </a:r>
            <a:r>
              <a:rPr lang="zh-TW" altLang="zh-HK" sz="4000" dirty="0"/>
              <a:t>我們要讚美上帝？</a:t>
            </a:r>
            <a:endParaRPr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258365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K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zh-HK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日常生活中的</a:t>
            </a:r>
            <a:r>
              <a:rPr lang="zh-TW" altLang="zh-HK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恩典</a:t>
            </a:r>
            <a:endParaRPr lang="zh-HK" altLang="en-US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zh-HK" sz="3600" dirty="0"/>
              <a:t>詩人用極度的形容詞來讚美上帝</a:t>
            </a:r>
            <a:r>
              <a:rPr lang="zh-TW" altLang="zh-HK" sz="3600" dirty="0" smtClean="0"/>
              <a:t>：</a:t>
            </a:r>
            <a:endParaRPr lang="en-US" altLang="zh-TW" sz="3600" dirty="0" smtClean="0"/>
          </a:p>
          <a:p>
            <a:pPr lvl="1">
              <a:buFont typeface="Wingdings" panose="05000000000000000000" pitchFamily="2" charset="2"/>
              <a:buChar char="u"/>
            </a:pPr>
            <a:r>
              <a:rPr lang="en-US" altLang="zh-HK" sz="3600" dirty="0" smtClean="0"/>
              <a:t>1-2</a:t>
            </a:r>
            <a:r>
              <a:rPr lang="zh-TW" altLang="en-US" sz="3600" dirty="0" smtClean="0"/>
              <a:t>節</a:t>
            </a:r>
            <a:r>
              <a:rPr lang="en-US" altLang="zh-HK" sz="3600" dirty="0" smtClean="0"/>
              <a:t>—</a:t>
            </a:r>
            <a:r>
              <a:rPr lang="zh-TW" altLang="zh-HK" sz="3600" dirty="0"/>
              <a:t>詩人</a:t>
            </a:r>
            <a:r>
              <a:rPr lang="zh-TW" altLang="zh-HK" sz="3600" dirty="0" smtClean="0"/>
              <a:t>要</a:t>
            </a:r>
            <a:r>
              <a:rPr lang="zh-TW" altLang="en-US" sz="3600" dirty="0" smtClean="0"/>
              <a:t>「</a:t>
            </a:r>
            <a:r>
              <a:rPr lang="zh-TW" altLang="zh-HK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永永遠遠</a:t>
            </a:r>
            <a:r>
              <a:rPr lang="zh-TW" altLang="zh-HK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稱頌你的</a:t>
            </a:r>
            <a:r>
              <a:rPr lang="zh-TW" altLang="zh-HK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名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HK" sz="3600" dirty="0" smtClean="0"/>
              <a:t>x 2</a:t>
            </a:r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zh-HK" sz="3600" dirty="0" smtClean="0"/>
              <a:t>在結束</a:t>
            </a:r>
            <a:r>
              <a:rPr lang="zh-TW" altLang="en-US" sz="3600" dirty="0" smtClean="0"/>
              <a:t>的</a:t>
            </a:r>
            <a:r>
              <a:rPr lang="en-US" altLang="zh-HK" sz="3600" dirty="0" smtClean="0"/>
              <a:t>21</a:t>
            </a:r>
            <a:r>
              <a:rPr lang="zh-TW" altLang="en-US" sz="3600" dirty="0" smtClean="0"/>
              <a:t>節</a:t>
            </a:r>
            <a:r>
              <a:rPr lang="en-US" altLang="zh-HK" sz="3600" dirty="0" smtClean="0"/>
              <a:t>—</a:t>
            </a:r>
            <a:r>
              <a:rPr lang="zh-TW" altLang="zh-HK" sz="3600" dirty="0"/>
              <a:t>詩人再次</a:t>
            </a:r>
            <a:r>
              <a:rPr lang="zh-TW" altLang="zh-HK" sz="3600" dirty="0" smtClean="0"/>
              <a:t>呼籲</a:t>
            </a:r>
            <a:r>
              <a:rPr lang="zh-TW" altLang="en-US" sz="3600" dirty="0" smtClean="0"/>
              <a:t>「</a:t>
            </a:r>
            <a:r>
              <a:rPr lang="zh-TW" altLang="zh-HK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凡</a:t>
            </a:r>
            <a:r>
              <a:rPr lang="zh-TW" altLang="zh-HK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有血氣的都</a:t>
            </a:r>
            <a:r>
              <a:rPr lang="zh-TW" altLang="zh-HK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永永遠遠</a:t>
            </a:r>
            <a:r>
              <a:rPr lang="zh-TW" altLang="zh-HK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稱頌他的聖</a:t>
            </a:r>
            <a:r>
              <a:rPr lang="zh-TW" altLang="zh-HK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名</a:t>
            </a:r>
            <a:r>
              <a:rPr lang="zh-TW" altLang="en-US" sz="3600" dirty="0" smtClean="0"/>
              <a:t>」</a:t>
            </a:r>
            <a:endParaRPr lang="en-US" altLang="zh-TW" sz="3600" dirty="0" smtClean="0"/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3600" dirty="0" smtClean="0"/>
              <a:t>第</a:t>
            </a:r>
            <a:r>
              <a:rPr lang="en-US" altLang="zh-HK" sz="3600" dirty="0" smtClean="0"/>
              <a:t>8</a:t>
            </a:r>
            <a:r>
              <a:rPr lang="zh-TW" altLang="zh-HK" sz="3600" dirty="0" smtClean="0"/>
              <a:t>節引用了以色列人的信經：</a:t>
            </a:r>
            <a:r>
              <a:rPr lang="zh-TW" altLang="zh-HK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耶和華有恩惠，有憐憫，不輕易發怒，大有慈愛</a:t>
            </a:r>
            <a:r>
              <a:rPr lang="zh-TW" altLang="en-US" sz="3600" dirty="0" smtClean="0"/>
              <a:t>（</a:t>
            </a:r>
            <a:r>
              <a:rPr lang="zh-TW" altLang="zh-HK" sz="3600" dirty="0" smtClean="0"/>
              <a:t>出</a:t>
            </a:r>
            <a:r>
              <a:rPr lang="en-US" altLang="zh-HK" sz="3600" dirty="0" smtClean="0"/>
              <a:t>34</a:t>
            </a:r>
            <a:r>
              <a:rPr lang="en-US" altLang="zh-TW" sz="3600" dirty="0" smtClean="0"/>
              <a:t>:</a:t>
            </a:r>
            <a:r>
              <a:rPr lang="en-US" altLang="zh-HK" sz="3600" dirty="0" smtClean="0"/>
              <a:t>6</a:t>
            </a:r>
            <a:r>
              <a:rPr lang="zh-TW" altLang="zh-HK" sz="3600" dirty="0"/>
              <a:t>，詩</a:t>
            </a:r>
            <a:r>
              <a:rPr lang="en-US" altLang="zh-HK" sz="3600" dirty="0"/>
              <a:t>86:15; 103:8; </a:t>
            </a:r>
            <a:r>
              <a:rPr lang="en-US" altLang="zh-HK" sz="3600" dirty="0" smtClean="0"/>
              <a:t>145:8</a:t>
            </a:r>
            <a:r>
              <a:rPr lang="zh-TW" altLang="en-US" sz="3600" dirty="0" smtClean="0"/>
              <a:t>；</a:t>
            </a:r>
            <a:r>
              <a:rPr lang="zh-TW" altLang="zh-HK" sz="3600" dirty="0" smtClean="0"/>
              <a:t>珥</a:t>
            </a:r>
            <a:r>
              <a:rPr lang="en-US" altLang="zh-TW" sz="3600" dirty="0" smtClean="0"/>
              <a:t>2:13</a:t>
            </a:r>
            <a:r>
              <a:rPr lang="zh-TW" altLang="zh-HK" sz="3600" dirty="0" smtClean="0"/>
              <a:t>，拿</a:t>
            </a:r>
            <a:r>
              <a:rPr lang="en-US" altLang="zh-TW" sz="3600" dirty="0" smtClean="0"/>
              <a:t>4:2</a:t>
            </a:r>
            <a:r>
              <a:rPr lang="zh-TW" altLang="zh-HK" sz="3600" dirty="0" smtClean="0"/>
              <a:t>，</a:t>
            </a:r>
            <a:r>
              <a:rPr lang="zh-TW" altLang="en-US" sz="3600" dirty="0"/>
              <a:t>鴻</a:t>
            </a:r>
            <a:r>
              <a:rPr lang="en-US" altLang="zh-HK" sz="3600" dirty="0"/>
              <a:t>1:3; </a:t>
            </a:r>
            <a:r>
              <a:rPr lang="zh-TW" altLang="en-US" sz="3600" dirty="0"/>
              <a:t>尼</a:t>
            </a:r>
            <a:r>
              <a:rPr lang="en-US" altLang="zh-HK" sz="3600" dirty="0" smtClean="0"/>
              <a:t>9:17</a:t>
            </a:r>
            <a:r>
              <a:rPr lang="zh-TW" altLang="en-US" sz="3600" dirty="0" smtClean="0"/>
              <a:t>）</a:t>
            </a:r>
            <a:endParaRPr lang="zh-HK" alt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163495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zh-HK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日常生活中的</a:t>
            </a:r>
            <a:r>
              <a:rPr lang="zh-TW" altLang="zh-HK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恩典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zh-HK" sz="4000" dirty="0"/>
              <a:t>我們需要讚美神</a:t>
            </a:r>
            <a:r>
              <a:rPr lang="zh-TW" altLang="zh-HK" sz="4000" dirty="0" smtClean="0"/>
              <a:t>，不一定</a:t>
            </a:r>
            <a:r>
              <a:rPr lang="zh-TW" altLang="zh-HK" sz="4000" dirty="0"/>
              <a:t>因為神曾經以特殊的恩典向我們行了神蹟奇事</a:t>
            </a:r>
            <a:endParaRPr lang="zh-HK" altLang="en-US" sz="4000" dirty="0"/>
          </a:p>
        </p:txBody>
      </p:sp>
      <p:sp>
        <p:nvSpPr>
          <p:cNvPr id="4" name="橢圓形圖說文字 3"/>
          <p:cNvSpPr/>
          <p:nvPr/>
        </p:nvSpPr>
        <p:spPr>
          <a:xfrm>
            <a:off x="1454228" y="3087458"/>
            <a:ext cx="5783854" cy="2930101"/>
          </a:xfrm>
          <a:prstGeom prst="wedgeEllipseCallout">
            <a:avLst>
              <a:gd name="adj1" fmla="val 54778"/>
              <a:gd name="adj2" fmla="val 117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HK" sz="3200" dirty="0"/>
              <a:t>神大能所行的神蹟奇事，不只限於超越大自然規律的行為和現象，而在於神蹟在我們生命中的彰顯。</a:t>
            </a:r>
            <a:endParaRPr lang="zh-HK" altLang="en-US" sz="32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5761821" y="5927075"/>
            <a:ext cx="5425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HK" sz="2000" dirty="0"/>
              <a:t>梁家麟</a:t>
            </a:r>
            <a:r>
              <a:rPr lang="zh-TW" altLang="zh-HK" sz="2000" dirty="0" smtClean="0"/>
              <a:t>院長</a:t>
            </a:r>
            <a:r>
              <a:rPr lang="en-US" altLang="zh-TW" sz="2000" dirty="0"/>
              <a:t>@</a:t>
            </a:r>
            <a:r>
              <a:rPr lang="zh-TW" altLang="zh-HK" sz="2000" dirty="0" smtClean="0"/>
              <a:t>2008年香港</a:t>
            </a:r>
            <a:r>
              <a:rPr lang="zh-TW" altLang="zh-HK" sz="2000" dirty="0"/>
              <a:t>培靈研經大會講道會</a:t>
            </a:r>
            <a:endParaRPr lang="zh-HK" altLang="en-US" sz="2000" dirty="0"/>
          </a:p>
        </p:txBody>
      </p:sp>
      <p:pic>
        <p:nvPicPr>
          <p:cNvPr id="6" name="內容版面配置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1833" y="2605195"/>
            <a:ext cx="2169111" cy="326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333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0149" y="1924271"/>
            <a:ext cx="4352925" cy="4286250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346" y="529322"/>
            <a:ext cx="4630856" cy="232273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346" y="2852054"/>
            <a:ext cx="4630856" cy="387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949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K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神</a:t>
            </a:r>
            <a:r>
              <a:rPr lang="zh-TW" altLang="zh-HK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創造</a:t>
            </a:r>
            <a:r>
              <a:rPr lang="zh-TW" altLang="zh-HK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zh-HK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秩序</a:t>
            </a:r>
            <a:endParaRPr lang="zh-HK" altLang="en-US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zh-HK" sz="4000" dirty="0"/>
              <a:t>詩</a:t>
            </a:r>
            <a:r>
              <a:rPr lang="en-US" altLang="zh-HK" sz="4000" dirty="0" smtClean="0"/>
              <a:t>145=</a:t>
            </a:r>
            <a:r>
              <a:rPr lang="zh-TW" altLang="zh-HK" sz="4000" dirty="0"/>
              <a:t>一首離合</a:t>
            </a:r>
            <a:r>
              <a:rPr lang="zh-TW" altLang="zh-HK" sz="4000" dirty="0" smtClean="0"/>
              <a:t>詩</a:t>
            </a:r>
            <a:r>
              <a:rPr lang="en-US" altLang="zh-HK" sz="4000" dirty="0" smtClean="0"/>
              <a:t>acrostic</a:t>
            </a:r>
            <a:r>
              <a:rPr lang="en-US" altLang="zh-HK" sz="4000" dirty="0"/>
              <a:t> </a:t>
            </a:r>
            <a:r>
              <a:rPr lang="en-US" altLang="zh-HK" sz="4000" dirty="0" smtClean="0"/>
              <a:t>psalm/ </a:t>
            </a:r>
            <a:r>
              <a:rPr lang="zh-TW" altLang="zh-HK" sz="4000" dirty="0"/>
              <a:t>字母</a:t>
            </a:r>
            <a:r>
              <a:rPr lang="zh-TW" altLang="zh-HK" sz="4000" dirty="0" smtClean="0"/>
              <a:t>詩</a:t>
            </a:r>
            <a:r>
              <a:rPr lang="en-US" altLang="zh-HK" sz="4000" dirty="0" smtClean="0"/>
              <a:t>alphabet </a:t>
            </a:r>
            <a:r>
              <a:rPr lang="en-US" altLang="zh-HK" sz="4000" dirty="0"/>
              <a:t>psalm</a:t>
            </a:r>
            <a:endParaRPr lang="zh-HK" altLang="en-US" sz="4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4016" y="3110644"/>
            <a:ext cx="8671992" cy="359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102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974912"/>
            <a:ext cx="10515600" cy="520205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en-US" sz="4000" dirty="0" smtClean="0"/>
              <a:t>舊約聖經中的離合詩</a:t>
            </a:r>
            <a:endParaRPr lang="en-US" altLang="zh-TW" sz="4000" dirty="0" smtClean="0"/>
          </a:p>
          <a:p>
            <a:pPr lvl="1">
              <a:buFont typeface="Wingdings" panose="05000000000000000000" pitchFamily="2" charset="2"/>
              <a:buChar char="u"/>
            </a:pPr>
            <a:r>
              <a:rPr lang="zh-TW" altLang="en-US" sz="4000" dirty="0" smtClean="0"/>
              <a:t>詩</a:t>
            </a:r>
            <a:r>
              <a:rPr lang="en-US" altLang="zh-TW" sz="4000" dirty="0" smtClean="0"/>
              <a:t>119</a:t>
            </a:r>
            <a:r>
              <a:rPr lang="zh-TW" altLang="en-US" sz="4000" dirty="0" smtClean="0"/>
              <a:t>（</a:t>
            </a:r>
            <a:r>
              <a:rPr lang="en-US" altLang="zh-TW" sz="4000" dirty="0" smtClean="0"/>
              <a:t>176</a:t>
            </a:r>
            <a:r>
              <a:rPr lang="zh-TW" altLang="en-US" sz="4000" dirty="0" smtClean="0"/>
              <a:t>節</a:t>
            </a:r>
            <a:r>
              <a:rPr lang="en-US" altLang="zh-TW" sz="4000" dirty="0" smtClean="0"/>
              <a:t>= 8x22</a:t>
            </a:r>
            <a:r>
              <a:rPr lang="zh-TW" altLang="en-US" sz="4000" dirty="0" smtClean="0"/>
              <a:t>節），每一節都有律法</a:t>
            </a:r>
            <a:r>
              <a:rPr lang="en-US" altLang="zh-TW" sz="4000" dirty="0" smtClean="0"/>
              <a:t>/</a:t>
            </a:r>
            <a:r>
              <a:rPr lang="zh-TW" altLang="en-US" sz="4000" dirty="0" smtClean="0"/>
              <a:t>神話語的同義詞</a:t>
            </a:r>
            <a:endParaRPr lang="en-US" altLang="zh-TW" sz="4000" dirty="0" smtClean="0"/>
          </a:p>
          <a:p>
            <a:pPr lvl="1">
              <a:buFont typeface="Wingdings" panose="05000000000000000000" pitchFamily="2" charset="2"/>
              <a:buChar char="u"/>
            </a:pPr>
            <a:r>
              <a:rPr lang="en-US" altLang="zh-TW" sz="4000" dirty="0" smtClean="0"/>
              <a:t>《</a:t>
            </a:r>
            <a:r>
              <a:rPr lang="zh-TW" altLang="en-US" sz="4000" dirty="0" smtClean="0"/>
              <a:t>耶利米哀歌</a:t>
            </a:r>
            <a:r>
              <a:rPr lang="en-US" altLang="zh-TW" sz="4000" dirty="0" smtClean="0"/>
              <a:t>》</a:t>
            </a:r>
            <a:r>
              <a:rPr lang="zh-TW" altLang="en-US" sz="4000" dirty="0" smtClean="0"/>
              <a:t>：</a:t>
            </a:r>
            <a:r>
              <a:rPr lang="en-US" altLang="zh-TW" sz="4000" dirty="0" smtClean="0"/>
              <a:t>5</a:t>
            </a:r>
            <a:r>
              <a:rPr lang="zh-TW" altLang="en-US" sz="4000" dirty="0" smtClean="0"/>
              <a:t>章每</a:t>
            </a:r>
            <a:r>
              <a:rPr lang="zh-TW" altLang="en-US" sz="4000" dirty="0"/>
              <a:t>章經文的</a:t>
            </a:r>
            <a:r>
              <a:rPr lang="zh-TW" altLang="en-US" sz="4000" dirty="0" smtClean="0"/>
              <a:t>節數都是</a:t>
            </a:r>
            <a:r>
              <a:rPr lang="en-US" altLang="zh-TW" sz="4000" dirty="0" smtClean="0"/>
              <a:t>22</a:t>
            </a:r>
            <a:r>
              <a:rPr lang="zh-TW" altLang="en-US" sz="4000" dirty="0" smtClean="0"/>
              <a:t>或</a:t>
            </a:r>
            <a:r>
              <a:rPr lang="en-US" altLang="zh-TW" sz="4000" dirty="0" smtClean="0"/>
              <a:t>22</a:t>
            </a:r>
            <a:r>
              <a:rPr lang="zh-TW" altLang="en-US" sz="4000" dirty="0" smtClean="0"/>
              <a:t>的倍數</a:t>
            </a:r>
            <a:endParaRPr lang="en-US" altLang="zh-TW" sz="4000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zh-TW" altLang="en-US" sz="4000" dirty="0" smtClean="0"/>
              <a:t>第</a:t>
            </a:r>
            <a:r>
              <a:rPr lang="en-US" altLang="zh-TW" sz="4000" dirty="0" smtClean="0"/>
              <a:t>1,2, 4,5</a:t>
            </a:r>
            <a:r>
              <a:rPr lang="zh-TW" altLang="en-US" sz="4000" dirty="0" smtClean="0"/>
              <a:t>章：</a:t>
            </a:r>
            <a:r>
              <a:rPr lang="en-US" altLang="zh-TW" sz="4000" dirty="0" smtClean="0"/>
              <a:t>22</a:t>
            </a:r>
            <a:r>
              <a:rPr lang="zh-TW" altLang="en-US" sz="4000" dirty="0" smtClean="0"/>
              <a:t>節；第</a:t>
            </a:r>
            <a:r>
              <a:rPr lang="en-US" altLang="zh-TW" sz="4000" dirty="0" smtClean="0"/>
              <a:t>3</a:t>
            </a:r>
            <a:r>
              <a:rPr lang="zh-TW" altLang="en-US" sz="4000" dirty="0" smtClean="0"/>
              <a:t>章：</a:t>
            </a:r>
            <a:r>
              <a:rPr lang="en-US" altLang="zh-TW" sz="4000" dirty="0" smtClean="0"/>
              <a:t>66</a:t>
            </a:r>
            <a:r>
              <a:rPr lang="zh-TW" altLang="en-US" sz="4000" dirty="0" smtClean="0"/>
              <a:t>節</a:t>
            </a:r>
            <a:endParaRPr lang="en-US" altLang="zh-TW" sz="4000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zh-TW" altLang="en-US" sz="4000" dirty="0" smtClean="0"/>
              <a:t>第</a:t>
            </a:r>
            <a:r>
              <a:rPr lang="en-US" altLang="zh-TW" sz="4000" dirty="0" smtClean="0"/>
              <a:t>1-4</a:t>
            </a:r>
            <a:r>
              <a:rPr lang="zh-TW" altLang="en-US" sz="4000" dirty="0" smtClean="0"/>
              <a:t>章：離合詩；第</a:t>
            </a:r>
            <a:r>
              <a:rPr lang="en-US" altLang="zh-HK" sz="4000" dirty="0" smtClean="0"/>
              <a:t>5</a:t>
            </a:r>
            <a:r>
              <a:rPr lang="zh-TW" altLang="en-US" sz="4000" dirty="0" smtClean="0"/>
              <a:t>章：不是</a:t>
            </a:r>
            <a:r>
              <a:rPr lang="zh-TW" altLang="en-US" sz="4000" dirty="0"/>
              <a:t>離合</a:t>
            </a:r>
            <a:r>
              <a:rPr lang="zh-TW" altLang="en-US" sz="4000" dirty="0" smtClean="0"/>
              <a:t>詩</a:t>
            </a:r>
            <a:endParaRPr lang="en-US" altLang="zh-TW" sz="4000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zh-TW" altLang="en-US" sz="4000" dirty="0" smtClean="0"/>
              <a:t>從秩序到混亂</a:t>
            </a:r>
            <a:endParaRPr lang="en-US" altLang="zh-TW" sz="4000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zh-TW" altLang="en-US" sz="4000" dirty="0" smtClean="0"/>
              <a:t>主題：「為何？」</a:t>
            </a:r>
            <a:r>
              <a:rPr lang="en-US" altLang="zh-TW" sz="4000" dirty="0" smtClean="0"/>
              <a:t>/</a:t>
            </a:r>
            <a:r>
              <a:rPr lang="zh-TW" altLang="en-US" sz="4000" dirty="0" smtClean="0"/>
              <a:t>「點解？」</a:t>
            </a:r>
            <a:r>
              <a:rPr lang="en-US" altLang="zh-HK" sz="4000" dirty="0"/>
              <a:t> </a:t>
            </a:r>
            <a:r>
              <a:rPr lang="en-US" altLang="zh-HK" sz="4000" i="1" dirty="0" smtClean="0"/>
              <a:t>’</a:t>
            </a:r>
            <a:r>
              <a:rPr lang="en-US" altLang="zh-HK" sz="4000" i="1" dirty="0" err="1" smtClean="0"/>
              <a:t>êk</a:t>
            </a:r>
            <a:r>
              <a:rPr lang="en-US" altLang="zh-HK" sz="4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ā</a:t>
            </a:r>
            <a:r>
              <a:rPr lang="en-US" altLang="zh-HK" sz="4000" i="1" dirty="0" err="1" smtClean="0"/>
              <a:t>h</a:t>
            </a:r>
            <a:endParaRPr lang="zh-HK" altLang="en-US" sz="4000" i="1" dirty="0"/>
          </a:p>
        </p:txBody>
      </p:sp>
    </p:spTree>
    <p:extLst>
      <p:ext uri="{BB962C8B-B14F-4D97-AF65-F5344CB8AC3E}">
        <p14:creationId xmlns:p14="http://schemas.microsoft.com/office/powerpoint/2010/main" xmlns="" val="243632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1035</Words>
  <Application>Microsoft Office PowerPoint</Application>
  <PresentationFormat>Benutzerdefiniert</PresentationFormat>
  <Paragraphs>56</Paragraphs>
  <Slides>21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2" baseType="lpstr">
      <vt:lpstr>Office 佈景主題</vt:lpstr>
      <vt:lpstr>講題：「為何要讚美上帝？」 經文：詩篇145</vt:lpstr>
      <vt:lpstr>引言</vt:lpstr>
      <vt:lpstr>行政會議召集人梁振英出席2010年中文大學逸夫書院講座，題目「確立願景、收窄分歧、凝聚共識——政治領袖的責任」</vt:lpstr>
      <vt:lpstr>問題</vt:lpstr>
      <vt:lpstr>1. 日常生活中的恩典</vt:lpstr>
      <vt:lpstr>1. 日常生活中的恩典</vt:lpstr>
      <vt:lpstr>Folie 7</vt:lpstr>
      <vt:lpstr>2. 神創造的秩序</vt:lpstr>
      <vt:lpstr>Folie 9</vt:lpstr>
      <vt:lpstr>Folie 10</vt:lpstr>
      <vt:lpstr>Folie 11</vt:lpstr>
      <vt:lpstr>Folie 12</vt:lpstr>
      <vt:lpstr>Folie 13</vt:lpstr>
      <vt:lpstr>Folie 14</vt:lpstr>
      <vt:lpstr>Folie 15</vt:lpstr>
      <vt:lpstr>有秩序對無秩序，大家選甚麼？</vt:lpstr>
      <vt:lpstr>Folie 17</vt:lpstr>
      <vt:lpstr>3. 神乃是賞善罰惡</vt:lpstr>
      <vt:lpstr>Folie 19</vt:lpstr>
      <vt:lpstr>Folie 20</vt:lpstr>
      <vt:lpstr>Folie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講題：「為何要讚美上帝？」 經文：詩篇145</dc:title>
  <dc:creator>Jonathan Tsoi</dc:creator>
  <cp:lastModifiedBy>Windows-Benutzer</cp:lastModifiedBy>
  <cp:revision>31</cp:revision>
  <dcterms:created xsi:type="dcterms:W3CDTF">2017-02-10T15:34:06Z</dcterms:created>
  <dcterms:modified xsi:type="dcterms:W3CDTF">2017-02-12T14:54:59Z</dcterms:modified>
</cp:coreProperties>
</file>