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397" r:id="rId8"/>
    <p:sldId id="1219" r:id="rId9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 autoAdjust="0"/>
    <p:restoredTop sz="95413" autoAdjust="0"/>
  </p:normalViewPr>
  <p:slideViewPr>
    <p:cSldViewPr>
      <p:cViewPr varScale="1">
        <p:scale>
          <a:sx n="70" d="100"/>
          <a:sy n="70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2017/2/12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2863470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88353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1076355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3230073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137778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EF6E-44BD-41D0-9167-D5952F2122D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131A-D35E-483E-8487-7C0E3CCCE4A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3CD4-DBE1-4D11-B7E2-6CD55A5D459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8DBB-90CF-4E5F-AEED-C2A28126A45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719BB-77F9-4758-84B4-A15C1ED96A9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0ACC-73AE-49CB-A04C-1DC348CCB6C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BE7AE-0653-40CF-B68A-44E75E42136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3391-2175-4C46-BBB3-49A9DFF6F20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6C1F-2798-439F-AB36-4CBF8C03B74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E1E4-84C6-4ECE-8E6F-FDF4F776E3A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B2288-AE1F-4138-8752-54279639D2F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12.02.2017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09600" y="2057400"/>
            <a:ext cx="67437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 smtClean="0">
                <a:latin typeface="SimHei" pitchFamily="2" charset="-122"/>
                <a:ea typeface="SimHei" pitchFamily="2" charset="-122"/>
              </a:rPr>
              <a:t>除旧迎新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除旧迎新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西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新与旧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2.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活与死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3.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天上与地上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4.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以前与现在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5.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悖逆可怒之子与圣洁蒙爱的选民</a:t>
            </a: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除旧迎新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西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新（生命和生活）是旧的相对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2.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同死才能同活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3.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上面的事和地上的事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4.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以前活的是死的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5.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以前的死了就可以现在活着</a:t>
            </a: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除旧迎新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西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6.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脱去旧人，穿上新人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7.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既是神的选民就要如此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8.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活出一个“彼此”的生活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9.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存着爱心联系所有德行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10.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让基督的平安驾驭你心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2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除旧迎新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西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3"/>
          </a:xfrm>
        </p:spPr>
        <p:txBody>
          <a:bodyPr/>
          <a:lstStyle/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无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论做什么，或说话，或行事，都要奉主耶稣的名，藉着他感谢父神（西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17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641</Words>
  <Application>Microsoft Office PowerPoint</Application>
  <PresentationFormat>Bildschirmpräsentation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除旧迎新（西3:1-17）</vt:lpstr>
      <vt:lpstr>除旧迎新（西3:1-17）</vt:lpstr>
      <vt:lpstr>除旧迎新（西3:1-17）</vt:lpstr>
      <vt:lpstr>除旧迎新（西3:1-17）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Windows-Benutzer</cp:lastModifiedBy>
  <cp:revision>1123</cp:revision>
  <cp:lastPrinted>2016-12-02T10:19:09Z</cp:lastPrinted>
  <dcterms:created xsi:type="dcterms:W3CDTF">2013-12-13T09:03:28Z</dcterms:created>
  <dcterms:modified xsi:type="dcterms:W3CDTF">2017-02-12T14:55:32Z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