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Lst>
  <p:notesMasterIdLst>
    <p:notesMasterId r:id="rId14"/>
  </p:notesMasterIdLst>
  <p:handoutMasterIdLst>
    <p:handoutMasterId r:id="rId15"/>
  </p:handoutMasterIdLst>
  <p:sldIdLst>
    <p:sldId id="863" r:id="rId4"/>
    <p:sldId id="1253" r:id="rId5"/>
    <p:sldId id="1492" r:id="rId6"/>
    <p:sldId id="1493" r:id="rId7"/>
    <p:sldId id="1494" r:id="rId8"/>
    <p:sldId id="1495" r:id="rId9"/>
    <p:sldId id="1496" r:id="rId10"/>
    <p:sldId id="1497" r:id="rId11"/>
    <p:sldId id="1498" r:id="rId12"/>
    <p:sldId id="1499" r:id="rId13"/>
  </p:sldIdLst>
  <p:sldSz cx="9144000" cy="6858000" type="screen4x3"/>
  <p:notesSz cx="6858000" cy="9715500"/>
  <p:kinsoku lang="ja-JP" invalStChars="、。，．・：；？！゛゜ヽヾゝゞ々’”）〕］｝〉》」』】°‰′″℃％!%),.:;]}｡｣､･ﾞﾟ" invalEndChars="‘“（〔［｛〈《「『【￥＄$([\{｢"/>
  <p:defaultTextStyle>
    <a:defPPr>
      <a:defRPr lang="zh-CN"/>
    </a:defPPr>
    <a:lvl1pPr algn="l" rtl="0" eaLnBrk="0" fontAlgn="base" hangingPunct="0">
      <a:spcBef>
        <a:spcPct val="0"/>
      </a:spcBef>
      <a:spcAft>
        <a:spcPct val="0"/>
      </a:spcAft>
      <a:defRPr sz="4400" kern="1200">
        <a:solidFill>
          <a:schemeClr val="tx1"/>
        </a:solidFill>
        <a:latin typeface="Arial" pitchFamily="34" charset="0"/>
        <a:ea typeface="SimSun" pitchFamily="2" charset="-122"/>
        <a:cs typeface="+mn-cs"/>
      </a:defRPr>
    </a:lvl1pPr>
    <a:lvl2pPr marL="457200" algn="l" rtl="0" eaLnBrk="0" fontAlgn="base" hangingPunct="0">
      <a:spcBef>
        <a:spcPct val="0"/>
      </a:spcBef>
      <a:spcAft>
        <a:spcPct val="0"/>
      </a:spcAft>
      <a:defRPr sz="4400" kern="1200">
        <a:solidFill>
          <a:schemeClr val="tx1"/>
        </a:solidFill>
        <a:latin typeface="Arial" pitchFamily="34" charset="0"/>
        <a:ea typeface="SimSun" pitchFamily="2" charset="-122"/>
        <a:cs typeface="+mn-cs"/>
      </a:defRPr>
    </a:lvl2pPr>
    <a:lvl3pPr marL="914400" algn="l" rtl="0" eaLnBrk="0" fontAlgn="base" hangingPunct="0">
      <a:spcBef>
        <a:spcPct val="0"/>
      </a:spcBef>
      <a:spcAft>
        <a:spcPct val="0"/>
      </a:spcAft>
      <a:defRPr sz="4400" kern="1200">
        <a:solidFill>
          <a:schemeClr val="tx1"/>
        </a:solidFill>
        <a:latin typeface="Arial" pitchFamily="34" charset="0"/>
        <a:ea typeface="SimSun" pitchFamily="2" charset="-122"/>
        <a:cs typeface="+mn-cs"/>
      </a:defRPr>
    </a:lvl3pPr>
    <a:lvl4pPr marL="1371600" algn="l" rtl="0" eaLnBrk="0" fontAlgn="base" hangingPunct="0">
      <a:spcBef>
        <a:spcPct val="0"/>
      </a:spcBef>
      <a:spcAft>
        <a:spcPct val="0"/>
      </a:spcAft>
      <a:defRPr sz="4400" kern="1200">
        <a:solidFill>
          <a:schemeClr val="tx1"/>
        </a:solidFill>
        <a:latin typeface="Arial" pitchFamily="34" charset="0"/>
        <a:ea typeface="SimSun" pitchFamily="2" charset="-122"/>
        <a:cs typeface="+mn-cs"/>
      </a:defRPr>
    </a:lvl4pPr>
    <a:lvl5pPr marL="1828800" algn="l" rtl="0" eaLnBrk="0" fontAlgn="base" hangingPunct="0">
      <a:spcBef>
        <a:spcPct val="0"/>
      </a:spcBef>
      <a:spcAft>
        <a:spcPct val="0"/>
      </a:spcAft>
      <a:defRPr sz="4400" kern="1200">
        <a:solidFill>
          <a:schemeClr val="tx1"/>
        </a:solidFill>
        <a:latin typeface="Arial" pitchFamily="34" charset="0"/>
        <a:ea typeface="SimSun" pitchFamily="2" charset="-122"/>
        <a:cs typeface="+mn-cs"/>
      </a:defRPr>
    </a:lvl5pPr>
    <a:lvl6pPr marL="2286000" algn="l" defTabSz="914400" rtl="0" eaLnBrk="1" latinLnBrk="0" hangingPunct="1">
      <a:defRPr sz="4400" kern="1200">
        <a:solidFill>
          <a:schemeClr val="tx1"/>
        </a:solidFill>
        <a:latin typeface="Arial" pitchFamily="34" charset="0"/>
        <a:ea typeface="SimSun" pitchFamily="2" charset="-122"/>
        <a:cs typeface="+mn-cs"/>
      </a:defRPr>
    </a:lvl6pPr>
    <a:lvl7pPr marL="2743200" algn="l" defTabSz="914400" rtl="0" eaLnBrk="1" latinLnBrk="0" hangingPunct="1">
      <a:defRPr sz="4400" kern="1200">
        <a:solidFill>
          <a:schemeClr val="tx1"/>
        </a:solidFill>
        <a:latin typeface="Arial" pitchFamily="34" charset="0"/>
        <a:ea typeface="SimSun" pitchFamily="2" charset="-122"/>
        <a:cs typeface="+mn-cs"/>
      </a:defRPr>
    </a:lvl7pPr>
    <a:lvl8pPr marL="3200400" algn="l" defTabSz="914400" rtl="0" eaLnBrk="1" latinLnBrk="0" hangingPunct="1">
      <a:defRPr sz="4400" kern="1200">
        <a:solidFill>
          <a:schemeClr val="tx1"/>
        </a:solidFill>
        <a:latin typeface="Arial" pitchFamily="34" charset="0"/>
        <a:ea typeface="SimSun" pitchFamily="2" charset="-122"/>
        <a:cs typeface="+mn-cs"/>
      </a:defRPr>
    </a:lvl8pPr>
    <a:lvl9pPr marL="3657600" algn="l" defTabSz="914400" rtl="0" eaLnBrk="1" latinLnBrk="0" hangingPunct="1">
      <a:defRPr sz="4400" kern="1200">
        <a:solidFill>
          <a:schemeClr val="tx1"/>
        </a:solidFill>
        <a:latin typeface="Arial" pitchFamily="34"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rgbClr val="FF0000"/>
    </p:penClr>
  </p:showPr>
  <p:clrMru>
    <a:srgbClr val="3333CC"/>
    <a:srgbClr val="A7E13F"/>
    <a:srgbClr val="FF0000"/>
    <a:srgbClr val="003300"/>
    <a:srgbClr val="FFFFCC"/>
    <a:srgbClr val="FFFFFF"/>
    <a:srgbClr val="FFFF99"/>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82"/>
  </p:normalViewPr>
  <p:slideViewPr>
    <p:cSldViewPr>
      <p:cViewPr varScale="1">
        <p:scale>
          <a:sx n="68" d="100"/>
          <a:sy n="68" d="100"/>
        </p:scale>
        <p:origin x="-14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SimSun" pitchFamily="2" charset="-122"/>
              </a:defRPr>
            </a:lvl1pPr>
          </a:lstStyle>
          <a:p>
            <a:pPr>
              <a:defRPr/>
            </a:pPr>
            <a:endParaRPr lang="en-US" altLang="zh-CN"/>
          </a:p>
        </p:txBody>
      </p:sp>
      <p:sp>
        <p:nvSpPr>
          <p:cNvPr id="284675" name="Rectangle 3"/>
          <p:cNvSpPr>
            <a:spLocks noGrp="1" noChangeArrowheads="1"/>
          </p:cNvSpPr>
          <p:nvPr>
            <p:ph type="dt" sz="quarter"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SimSun" pitchFamily="2" charset="-122"/>
              </a:defRPr>
            </a:lvl1pPr>
          </a:lstStyle>
          <a:p>
            <a:pPr>
              <a:defRPr/>
            </a:pPr>
            <a:endParaRPr lang="en-US" altLang="zh-CN"/>
          </a:p>
        </p:txBody>
      </p:sp>
      <p:sp>
        <p:nvSpPr>
          <p:cNvPr id="284676"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SimSun" pitchFamily="2" charset="-122"/>
              </a:defRPr>
            </a:lvl1pPr>
          </a:lstStyle>
          <a:p>
            <a:pPr>
              <a:defRPr/>
            </a:pPr>
            <a:endParaRPr lang="en-US" altLang="zh-CN"/>
          </a:p>
        </p:txBody>
      </p:sp>
      <p:sp>
        <p:nvSpPr>
          <p:cNvPr id="284677" name="Rectangle 5"/>
          <p:cNvSpPr>
            <a:spLocks noGrp="1" noChangeArrowheads="1"/>
          </p:cNvSpPr>
          <p:nvPr>
            <p:ph type="sldNum" sz="quarter" idx="3"/>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558B153-D51B-48B0-917E-D904A473E417}" type="slidenum">
              <a:rPr lang="en-US" altLang="zh-CN"/>
              <a:pPr/>
              <a:t>‹Nr.›</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kumimoji="1" sz="1200">
                <a:latin typeface="Arial" charset="0"/>
                <a:ea typeface="SimSun" charset="-122"/>
              </a:defRPr>
            </a:lvl1pPr>
          </a:lstStyle>
          <a:p>
            <a:pPr>
              <a:defRPr/>
            </a:pPr>
            <a:endParaRPr lang="zh-CN" altLang="en-US"/>
          </a:p>
        </p:txBody>
      </p:sp>
      <p:sp>
        <p:nvSpPr>
          <p:cNvPr id="3" name="Date Placeholder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kumimoji="1" sz="1200">
                <a:latin typeface="Arial" charset="0"/>
                <a:ea typeface="SimSun" charset="-122"/>
              </a:defRPr>
            </a:lvl1pPr>
          </a:lstStyle>
          <a:p>
            <a:pPr>
              <a:defRPr/>
            </a:pPr>
            <a:fld id="{C0EBF14D-76C9-4FEB-BD5C-633BA790F54B}" type="datetimeFigureOut">
              <a:rPr lang="zh-CN" altLang="de-DE"/>
              <a:pPr>
                <a:defRPr/>
              </a:pPr>
              <a:t>2017/1/16</a:t>
            </a:fld>
            <a:endParaRPr lang="zh-CN" altLang="en-US"/>
          </a:p>
        </p:txBody>
      </p:sp>
      <p:sp>
        <p:nvSpPr>
          <p:cNvPr id="4" name="Slide Image Placeholder 3"/>
          <p:cNvSpPr>
            <a:spLocks noGrp="1" noRot="1" noChangeAspect="1"/>
          </p:cNvSpPr>
          <p:nvPr>
            <p:ph type="sldImg" idx="2"/>
          </p:nvPr>
        </p:nvSpPr>
        <p:spPr>
          <a:xfrm>
            <a:off x="1243013" y="1214438"/>
            <a:ext cx="4371975" cy="3279775"/>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Notes Placeholder 4"/>
          <p:cNvSpPr>
            <a:spLocks noGrp="1"/>
          </p:cNvSpPr>
          <p:nvPr>
            <p:ph type="body" sz="quarter" idx="3"/>
          </p:nvPr>
        </p:nvSpPr>
        <p:spPr>
          <a:xfrm>
            <a:off x="685800" y="4675188"/>
            <a:ext cx="5486400" cy="3825875"/>
          </a:xfrm>
          <a:prstGeom prst="rect">
            <a:avLst/>
          </a:prstGeom>
        </p:spPr>
        <p:txBody>
          <a:bodyPr vert="horz" lIns="91440" tIns="45720" rIns="91440" bIns="45720" rtlCol="0"/>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endParaRPr lang="zh-CN" altLang="en-US" noProof="0" smtClean="0"/>
          </a:p>
        </p:txBody>
      </p:sp>
      <p:sp>
        <p:nvSpPr>
          <p:cNvPr id="6" name="Footer Placeholder 5"/>
          <p:cNvSpPr>
            <a:spLocks noGrp="1"/>
          </p:cNvSpPr>
          <p:nvPr>
            <p:ph type="ftr" sz="quarter" idx="4"/>
          </p:nvPr>
        </p:nvSpPr>
        <p:spPr>
          <a:xfrm>
            <a:off x="0" y="9228138"/>
            <a:ext cx="2971800" cy="487362"/>
          </a:xfrm>
          <a:prstGeom prst="rect">
            <a:avLst/>
          </a:prstGeom>
        </p:spPr>
        <p:txBody>
          <a:bodyPr vert="horz" lIns="91440" tIns="45720" rIns="91440" bIns="45720" rtlCol="0" anchor="b"/>
          <a:lstStyle>
            <a:lvl1pPr algn="l">
              <a:defRPr kumimoji="1" sz="1200">
                <a:latin typeface="Arial" charset="0"/>
                <a:ea typeface="SimSun" charset="-122"/>
              </a:defRPr>
            </a:lvl1pPr>
          </a:lstStyle>
          <a:p>
            <a:pPr>
              <a:defRPr/>
            </a:pPr>
            <a:endParaRPr lang="zh-CN" altLang="en-US"/>
          </a:p>
        </p:txBody>
      </p:sp>
      <p:sp>
        <p:nvSpPr>
          <p:cNvPr id="7" name="Slide Number Placeholder 6"/>
          <p:cNvSpPr>
            <a:spLocks noGrp="1"/>
          </p:cNvSpPr>
          <p:nvPr>
            <p:ph type="sldNum" sz="quarter" idx="5"/>
          </p:nvPr>
        </p:nvSpPr>
        <p:spPr>
          <a:xfrm>
            <a:off x="3884613" y="9228138"/>
            <a:ext cx="2971800" cy="487362"/>
          </a:xfrm>
          <a:prstGeom prst="rect">
            <a:avLst/>
          </a:prstGeom>
        </p:spPr>
        <p:txBody>
          <a:bodyPr vert="horz" wrap="square" lIns="91440" tIns="45720" rIns="91440" bIns="45720" numCol="1" anchor="b" anchorCtr="0" compatLnSpc="1">
            <a:prstTxWarp prst="textNoShape">
              <a:avLst/>
            </a:prstTxWarp>
          </a:bodyPr>
          <a:lstStyle>
            <a:lvl1pPr algn="r">
              <a:defRPr kumimoji="1" sz="1200"/>
            </a:lvl1pPr>
          </a:lstStyle>
          <a:p>
            <a:fld id="{2E6FAC8D-4C3F-4F98-8A3D-86F5E2AC5825}" type="slidenum">
              <a:rPr lang="zh-CN" altLang="en-US"/>
              <a:pPr/>
              <a:t>‹Nr.›</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DengXian" charset="-122"/>
      </a:defRPr>
    </a:lvl1pPr>
    <a:lvl2pPr marL="457200" algn="l" rtl="0" eaLnBrk="0" fontAlgn="base" hangingPunct="0">
      <a:spcBef>
        <a:spcPct val="30000"/>
      </a:spcBef>
      <a:spcAft>
        <a:spcPct val="0"/>
      </a:spcAft>
      <a:defRPr sz="1200" kern="1200">
        <a:solidFill>
          <a:schemeClr val="tx1"/>
        </a:solidFill>
        <a:latin typeface="+mn-lt"/>
        <a:ea typeface="+mn-ea"/>
        <a:cs typeface="DengXian" charset="-122"/>
      </a:defRPr>
    </a:lvl2pPr>
    <a:lvl3pPr marL="914400" algn="l" rtl="0" eaLnBrk="0" fontAlgn="base" hangingPunct="0">
      <a:spcBef>
        <a:spcPct val="30000"/>
      </a:spcBef>
      <a:spcAft>
        <a:spcPct val="0"/>
      </a:spcAft>
      <a:defRPr sz="1200" kern="1200">
        <a:solidFill>
          <a:schemeClr val="tx1"/>
        </a:solidFill>
        <a:latin typeface="+mn-lt"/>
        <a:ea typeface="+mn-ea"/>
        <a:cs typeface="DengXian" charset="-122"/>
      </a:defRPr>
    </a:lvl3pPr>
    <a:lvl4pPr marL="1371600" algn="l" rtl="0" eaLnBrk="0" fontAlgn="base" hangingPunct="0">
      <a:spcBef>
        <a:spcPct val="30000"/>
      </a:spcBef>
      <a:spcAft>
        <a:spcPct val="0"/>
      </a:spcAft>
      <a:defRPr sz="1200" kern="1200">
        <a:solidFill>
          <a:schemeClr val="tx1"/>
        </a:solidFill>
        <a:latin typeface="+mn-lt"/>
        <a:ea typeface="+mn-ea"/>
        <a:cs typeface="DengXian" charset="-122"/>
      </a:defRPr>
    </a:lvl4pPr>
    <a:lvl5pPr marL="1828800" algn="l" rtl="0" eaLnBrk="0" fontAlgn="base" hangingPunct="0">
      <a:spcBef>
        <a:spcPct val="30000"/>
      </a:spcBef>
      <a:spcAft>
        <a:spcPct val="0"/>
      </a:spcAft>
      <a:defRPr sz="1200" kern="1200">
        <a:solidFill>
          <a:schemeClr val="tx1"/>
        </a:solidFill>
        <a:latin typeface="+mn-lt"/>
        <a:ea typeface="+mn-ea"/>
        <a:cs typeface="DengXian"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1D5EC018-B871-4B31-AC25-F7F564CEC059}" type="slidenum">
              <a:rPr lang="en-US" altLang="zh-CN"/>
              <a:pPr/>
              <a:t>‹Nr.›</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53CB4911-AF7F-4644-A58F-EAF7F2131F76}" type="slidenum">
              <a:rPr lang="en-US" altLang="zh-CN"/>
              <a:pPr/>
              <a:t>‹Nr.›</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33C8EE3-0E01-4BAC-9740-2542E4AF67A5}" type="slidenum">
              <a:rPr lang="en-US" altLang="zh-CN"/>
              <a:pPr/>
              <a:t>‹Nr.›</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b="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40549A19-81C9-444B-8FA2-34320EC660CC}"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7CA04BBA-2C7B-49BA-8F43-D3F03498C059}" type="slidenum">
              <a:rPr lang="de-DE" altLang="zh-CN"/>
              <a:pPr/>
              <a:t>‹Nr.›</a:t>
            </a:fld>
            <a:endParaRPr lang="de-DE"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marL="0" indent="0">
              <a:buNone/>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lvl1pPr>
              <a:defRPr/>
            </a:lvl1pPr>
          </a:lstStyle>
          <a:p>
            <a:pPr>
              <a:defRPr/>
            </a:pPr>
            <a:fld id="{4345E1FA-F3F0-4B92-AD9B-CA5B891AE512}"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93B8BA51-A543-4C08-A485-D22B986121BD}" type="slidenum">
              <a:rPr lang="de-DE" altLang="zh-CN"/>
              <a:pPr/>
              <a:t>‹Nr.›</a:t>
            </a:fld>
            <a:endParaRPr lang="de-DE"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12C5B217-FBBE-4554-9B93-D1744DEDA166}"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C3C8F52A-E7CC-4C5F-9A59-F7C2A17E9006}" type="slidenum">
              <a:rPr lang="de-DE" altLang="zh-CN"/>
              <a:pPr/>
              <a:t>‹Nr.›</a:t>
            </a:fld>
            <a:endParaRPr lang="de-DE"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195C3ABB-F836-410B-B625-D0289867B7A5}" type="datetimeFigureOut">
              <a:rPr lang="de-DE" altLang="zh-CN"/>
              <a:pPr>
                <a:defRPr/>
              </a:pPr>
              <a:t>16.01.2017</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83409A8C-904B-4583-90A5-A4798EA74CE3}" type="slidenum">
              <a:rPr lang="de-DE" altLang="zh-CN"/>
              <a:pPr/>
              <a:t>‹Nr.›</a:t>
            </a:fld>
            <a:endParaRPr lang="de-DE"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76ED47DE-41BB-41AA-A48A-491322CFA8ED}" type="datetimeFigureOut">
              <a:rPr lang="de-DE" altLang="zh-CN"/>
              <a:pPr>
                <a:defRPr/>
              </a:pPr>
              <a:t>16.01.2017</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fld id="{4F0DD0FF-EA06-449F-A78F-305CF752C3B4}" type="slidenum">
              <a:rPr lang="de-DE" altLang="zh-CN"/>
              <a:pPr/>
              <a:t>‹Nr.›</a:t>
            </a:fld>
            <a:endParaRPr lang="de-DE"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FF843BC5-385F-44E0-A888-61E0EC435562}" type="datetimeFigureOut">
              <a:rPr lang="de-DE" altLang="zh-CN"/>
              <a:pPr>
                <a:defRPr/>
              </a:pPr>
              <a:t>16.01.2017</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fld id="{26CBA494-6599-4199-8455-56B8AA9CBE37}" type="slidenum">
              <a:rPr lang="de-DE" altLang="zh-CN"/>
              <a:pPr/>
              <a:t>‹Nr.›</a:t>
            </a:fld>
            <a:endParaRPr lang="de-DE"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5BCB833-B01A-4F14-A858-9BA46C42407F}" type="datetimeFigureOut">
              <a:rPr lang="de-DE" altLang="zh-CN"/>
              <a:pPr>
                <a:defRPr/>
              </a:pPr>
              <a:t>16.01.2017</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fld id="{1A75AFEB-94DC-4337-A854-2B013A2F3C7F}" type="slidenum">
              <a:rPr lang="de-DE" altLang="zh-CN"/>
              <a:pPr/>
              <a:t>‹Nr.›</a:t>
            </a:fld>
            <a:endParaRPr lang="de-DE"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85C73008-27CA-4F52-BF34-FD356E6DF8F7}" type="datetimeFigureOut">
              <a:rPr lang="de-DE" altLang="zh-CN"/>
              <a:pPr>
                <a:defRPr/>
              </a:pPr>
              <a:t>16.01.2017</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84727F6F-D380-4523-A778-CCEE408A24FA}" type="slidenum">
              <a:rPr lang="de-DE" altLang="zh-CN"/>
              <a:pPr/>
              <a:t>‹Nr.›</a:t>
            </a:fld>
            <a:endParaRPr lang="de-DE"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647700" y="1219200"/>
            <a:ext cx="7810500" cy="4297362"/>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8C68174E-2DE8-4CA3-ADB4-AC300CA12332}" type="slidenum">
              <a:rPr lang="en-US" altLang="zh-CN"/>
              <a:pPr/>
              <a:t>‹Nr.›</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603F5501-9505-4C06-9BCF-933D11BC7CAB}" type="datetimeFigureOut">
              <a:rPr lang="de-DE" altLang="zh-CN"/>
              <a:pPr>
                <a:defRPr/>
              </a:pPr>
              <a:t>16.01.2017</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BF7DA9B5-2D08-44CA-B1D1-7F889B4B04E1}" type="slidenum">
              <a:rPr lang="de-DE" altLang="zh-CN"/>
              <a:pPr/>
              <a:t>‹Nr.›</a:t>
            </a:fld>
            <a:endParaRPr lang="de-DE"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3718CEE-C323-44D0-B6BA-0850AC10DE0F}"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4F54F839-CD7E-4848-8FED-819EDBE44B35}" type="slidenum">
              <a:rPr lang="de-DE" altLang="zh-CN"/>
              <a:pPr/>
              <a:t>‹Nr.›</a:t>
            </a:fld>
            <a:endParaRPr lang="de-DE"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149CF6A-4135-488B-80D4-2D78F01DBB19}"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A897B554-711F-4C59-AFEF-14F732AF275E}" type="slidenum">
              <a:rPr lang="de-DE" altLang="zh-CN"/>
              <a:pPr/>
              <a:t>‹Nr.›</a:t>
            </a:fld>
            <a:endParaRPr lang="de-DE"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F1A880F8-8A43-44A9-8751-878D74C09E12}"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EE4A6C31-38A7-4F2F-8AFD-470DD2C10D7A}" type="slidenum">
              <a:rPr lang="de-DE" altLang="zh-CN"/>
              <a:pPr/>
              <a:t>‹Nr.›</a:t>
            </a:fld>
            <a:endParaRPr lang="de-DE"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4D12F21-83D8-4095-B966-DCAE8EE78918}"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EA3283E8-5083-4613-ADDF-08BF81FC10C8}" type="slidenum">
              <a:rPr lang="de-DE" altLang="zh-CN"/>
              <a:pPr/>
              <a:t>‹Nr.›</a:t>
            </a:fld>
            <a:endParaRPr lang="de-DE"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EA88B978-CD03-4223-B985-6B0D6731C8A5}"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53A4A7A4-1280-4B09-B432-9B0BC4C1C207}" type="slidenum">
              <a:rPr lang="de-DE" altLang="zh-CN"/>
              <a:pPr/>
              <a:t>‹Nr.›</a:t>
            </a:fld>
            <a:endParaRPr lang="de-DE"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931C421-CA1A-49BB-871F-61D7881E25DE}" type="datetimeFigureOut">
              <a:rPr lang="de-DE" altLang="zh-CN"/>
              <a:pPr>
                <a:defRPr/>
              </a:pPr>
              <a:t>16.01.2017</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C6F12F96-6589-4902-84AA-ADABA5F09F28}" type="slidenum">
              <a:rPr lang="de-DE" altLang="zh-CN"/>
              <a:pPr/>
              <a:t>‹Nr.›</a:t>
            </a:fld>
            <a:endParaRPr lang="de-DE"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B33F15DA-029E-484E-98AF-72EB653DDAE3}" type="datetimeFigureOut">
              <a:rPr lang="de-DE" altLang="zh-CN"/>
              <a:pPr>
                <a:defRPr/>
              </a:pPr>
              <a:t>16.01.2017</a:t>
            </a:fld>
            <a:endParaRPr lang="de-DE" altLang="zh-CN"/>
          </a:p>
        </p:txBody>
      </p:sp>
      <p:sp>
        <p:nvSpPr>
          <p:cNvPr id="8" name="Fußzeilenplatzhalter 4"/>
          <p:cNvSpPr>
            <a:spLocks noGrp="1"/>
          </p:cNvSpPr>
          <p:nvPr>
            <p:ph type="ftr" sz="quarter" idx="11"/>
          </p:nvPr>
        </p:nvSpPr>
        <p:spPr/>
        <p:txBody>
          <a:bodyPr/>
          <a:lstStyle>
            <a:lvl1pPr>
              <a:defRPr/>
            </a:lvl1pPr>
          </a:lstStyle>
          <a:p>
            <a:pPr>
              <a:defRPr/>
            </a:pPr>
            <a:endParaRPr lang="de-DE" altLang="zh-CN"/>
          </a:p>
        </p:txBody>
      </p:sp>
      <p:sp>
        <p:nvSpPr>
          <p:cNvPr id="9" name="Foliennummernplatzhalter 5"/>
          <p:cNvSpPr>
            <a:spLocks noGrp="1"/>
          </p:cNvSpPr>
          <p:nvPr>
            <p:ph type="sldNum" sz="quarter" idx="12"/>
          </p:nvPr>
        </p:nvSpPr>
        <p:spPr/>
        <p:txBody>
          <a:bodyPr/>
          <a:lstStyle>
            <a:lvl1pPr>
              <a:defRPr/>
            </a:lvl1pPr>
          </a:lstStyle>
          <a:p>
            <a:fld id="{87A28B1A-277C-4357-AE07-B32641884BD5}" type="slidenum">
              <a:rPr lang="de-DE" altLang="zh-CN"/>
              <a:pPr/>
              <a:t>‹Nr.›</a:t>
            </a:fld>
            <a:endParaRPr lang="de-DE"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35E189D3-FD41-4D90-83EA-2055C9E0BBCB}" type="datetimeFigureOut">
              <a:rPr lang="de-DE" altLang="zh-CN"/>
              <a:pPr>
                <a:defRPr/>
              </a:pPr>
              <a:t>16.01.2017</a:t>
            </a:fld>
            <a:endParaRPr lang="de-DE" altLang="zh-CN"/>
          </a:p>
        </p:txBody>
      </p:sp>
      <p:sp>
        <p:nvSpPr>
          <p:cNvPr id="4" name="Fußzeilenplatzhalter 4"/>
          <p:cNvSpPr>
            <a:spLocks noGrp="1"/>
          </p:cNvSpPr>
          <p:nvPr>
            <p:ph type="ftr" sz="quarter" idx="11"/>
          </p:nvPr>
        </p:nvSpPr>
        <p:spPr/>
        <p:txBody>
          <a:bodyPr/>
          <a:lstStyle>
            <a:lvl1pPr>
              <a:defRPr/>
            </a:lvl1pPr>
          </a:lstStyle>
          <a:p>
            <a:pPr>
              <a:defRPr/>
            </a:pPr>
            <a:endParaRPr lang="de-DE" altLang="zh-CN"/>
          </a:p>
        </p:txBody>
      </p:sp>
      <p:sp>
        <p:nvSpPr>
          <p:cNvPr id="5" name="Foliennummernplatzhalter 5"/>
          <p:cNvSpPr>
            <a:spLocks noGrp="1"/>
          </p:cNvSpPr>
          <p:nvPr>
            <p:ph type="sldNum" sz="quarter" idx="12"/>
          </p:nvPr>
        </p:nvSpPr>
        <p:spPr/>
        <p:txBody>
          <a:bodyPr/>
          <a:lstStyle>
            <a:lvl1pPr>
              <a:defRPr/>
            </a:lvl1pPr>
          </a:lstStyle>
          <a:p>
            <a:fld id="{0C3E5FC3-888E-4425-82ED-A4F2E55F6CA7}" type="slidenum">
              <a:rPr lang="de-DE" altLang="zh-CN"/>
              <a:pPr/>
              <a:t>‹Nr.›</a:t>
            </a:fld>
            <a:endParaRPr lang="de-DE"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AD745E6A-CDDD-4631-ACD9-B700CD83CC2B}" type="datetimeFigureOut">
              <a:rPr lang="de-DE" altLang="zh-CN"/>
              <a:pPr>
                <a:defRPr/>
              </a:pPr>
              <a:t>16.01.2017</a:t>
            </a:fld>
            <a:endParaRPr lang="de-DE" altLang="zh-CN"/>
          </a:p>
        </p:txBody>
      </p:sp>
      <p:sp>
        <p:nvSpPr>
          <p:cNvPr id="3" name="Fußzeilenplatzhalter 4"/>
          <p:cNvSpPr>
            <a:spLocks noGrp="1"/>
          </p:cNvSpPr>
          <p:nvPr>
            <p:ph type="ftr" sz="quarter" idx="11"/>
          </p:nvPr>
        </p:nvSpPr>
        <p:spPr/>
        <p:txBody>
          <a:bodyPr/>
          <a:lstStyle>
            <a:lvl1pPr>
              <a:defRPr/>
            </a:lvl1pPr>
          </a:lstStyle>
          <a:p>
            <a:pPr>
              <a:defRPr/>
            </a:pPr>
            <a:endParaRPr lang="de-DE" altLang="zh-CN"/>
          </a:p>
        </p:txBody>
      </p:sp>
      <p:sp>
        <p:nvSpPr>
          <p:cNvPr id="4" name="Foliennummernplatzhalter 5"/>
          <p:cNvSpPr>
            <a:spLocks noGrp="1"/>
          </p:cNvSpPr>
          <p:nvPr>
            <p:ph type="sldNum" sz="quarter" idx="12"/>
          </p:nvPr>
        </p:nvSpPr>
        <p:spPr/>
        <p:txBody>
          <a:bodyPr/>
          <a:lstStyle>
            <a:lvl1pPr>
              <a:defRPr/>
            </a:lvl1pPr>
          </a:lstStyle>
          <a:p>
            <a:fld id="{CD000159-1A66-4CC4-9A2C-7E3C108EFE7A}" type="slidenum">
              <a:rPr lang="de-DE" altLang="zh-CN"/>
              <a:pPr/>
              <a:t>‹Nr.›</a:t>
            </a:fld>
            <a:endParaRPr lang="de-DE"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D9274433-933A-4083-A244-0941C614AD9F}" type="slidenum">
              <a:rPr lang="en-US" altLang="zh-CN"/>
              <a:pPr/>
              <a:t>‹Nr.›</a:t>
            </a:fld>
            <a:endParaRPr lang="en-US" altLang="zh-C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B5C4802F-846C-4861-85AC-864992B13C71}" type="datetimeFigureOut">
              <a:rPr lang="de-DE" altLang="zh-CN"/>
              <a:pPr>
                <a:defRPr/>
              </a:pPr>
              <a:t>16.01.2017</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2A9632AA-BE27-4899-BCE1-6536291BBB82}" type="slidenum">
              <a:rPr lang="de-DE" altLang="zh-CN"/>
              <a:pPr/>
              <a:t>‹Nr.›</a:t>
            </a:fld>
            <a:endParaRPr lang="de-DE"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91B9062-BA69-4F6B-AF05-E8BDB8BA2794}" type="datetimeFigureOut">
              <a:rPr lang="de-DE" altLang="zh-CN"/>
              <a:pPr>
                <a:defRPr/>
              </a:pPr>
              <a:t>16.01.2017</a:t>
            </a:fld>
            <a:endParaRPr lang="de-DE" altLang="zh-CN"/>
          </a:p>
        </p:txBody>
      </p:sp>
      <p:sp>
        <p:nvSpPr>
          <p:cNvPr id="6" name="Fußzeilenplatzhalter 4"/>
          <p:cNvSpPr>
            <a:spLocks noGrp="1"/>
          </p:cNvSpPr>
          <p:nvPr>
            <p:ph type="ftr" sz="quarter" idx="11"/>
          </p:nvPr>
        </p:nvSpPr>
        <p:spPr/>
        <p:txBody>
          <a:bodyPr/>
          <a:lstStyle>
            <a:lvl1pPr>
              <a:defRPr/>
            </a:lvl1pPr>
          </a:lstStyle>
          <a:p>
            <a:pPr>
              <a:defRPr/>
            </a:pPr>
            <a:endParaRPr lang="de-DE" altLang="zh-CN"/>
          </a:p>
        </p:txBody>
      </p:sp>
      <p:sp>
        <p:nvSpPr>
          <p:cNvPr id="7" name="Foliennummernplatzhalter 5"/>
          <p:cNvSpPr>
            <a:spLocks noGrp="1"/>
          </p:cNvSpPr>
          <p:nvPr>
            <p:ph type="sldNum" sz="quarter" idx="12"/>
          </p:nvPr>
        </p:nvSpPr>
        <p:spPr/>
        <p:txBody>
          <a:bodyPr/>
          <a:lstStyle>
            <a:lvl1pPr>
              <a:defRPr/>
            </a:lvl1pPr>
          </a:lstStyle>
          <a:p>
            <a:fld id="{0FD0158B-587E-41A2-927B-1D24D7E8D8EB}" type="slidenum">
              <a:rPr lang="de-DE" altLang="zh-CN"/>
              <a:pPr/>
              <a:t>‹Nr.›</a:t>
            </a:fld>
            <a:endParaRPr lang="de-DE"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444FA9B-8940-4C7B-B806-2FA4DFC7C7C4}"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10228531-D197-4F7D-86B4-2571BCD356EF}" type="slidenum">
              <a:rPr lang="de-DE" altLang="zh-CN"/>
              <a:pPr/>
              <a:t>‹Nr.›</a:t>
            </a:fld>
            <a:endParaRPr lang="de-DE"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C00BFACC-9C9D-4DE0-A4F9-E51DB8F46D54}" type="datetimeFigureOut">
              <a:rPr lang="de-DE" altLang="zh-CN"/>
              <a:pPr>
                <a:defRPr/>
              </a:pPr>
              <a:t>16.01.2017</a:t>
            </a:fld>
            <a:endParaRPr lang="de-DE" altLang="zh-CN"/>
          </a:p>
        </p:txBody>
      </p:sp>
      <p:sp>
        <p:nvSpPr>
          <p:cNvPr id="5" name="Fußzeilenplatzhalter 4"/>
          <p:cNvSpPr>
            <a:spLocks noGrp="1"/>
          </p:cNvSpPr>
          <p:nvPr>
            <p:ph type="ftr" sz="quarter" idx="11"/>
          </p:nvPr>
        </p:nvSpPr>
        <p:spPr/>
        <p:txBody>
          <a:bodyPr/>
          <a:lstStyle>
            <a:lvl1pPr>
              <a:defRPr/>
            </a:lvl1pPr>
          </a:lstStyle>
          <a:p>
            <a:pPr>
              <a:defRPr/>
            </a:pPr>
            <a:endParaRPr lang="de-DE" altLang="zh-CN"/>
          </a:p>
        </p:txBody>
      </p:sp>
      <p:sp>
        <p:nvSpPr>
          <p:cNvPr id="6" name="Foliennummernplatzhalter 5"/>
          <p:cNvSpPr>
            <a:spLocks noGrp="1"/>
          </p:cNvSpPr>
          <p:nvPr>
            <p:ph type="sldNum" sz="quarter" idx="12"/>
          </p:nvPr>
        </p:nvSpPr>
        <p:spPr/>
        <p:txBody>
          <a:bodyPr/>
          <a:lstStyle>
            <a:lvl1pPr>
              <a:defRPr/>
            </a:lvl1pPr>
          </a:lstStyle>
          <a:p>
            <a:fld id="{F904716E-1EAF-4DBF-B933-36279034128F}" type="slidenum">
              <a:rPr lang="de-DE" altLang="zh-CN"/>
              <a:pPr/>
              <a:t>‹Nr.›</a:t>
            </a:fld>
            <a:endParaRPr lang="de-DE"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2BFCC90A-BD58-416E-90A0-88CD6CB7FB1E}" type="slidenum">
              <a:rPr lang="en-US" altLang="zh-CN"/>
              <a:pPr/>
              <a:t>‹Nr.›</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FE6B9D28-6792-41F1-B234-37797A9C78B5}" type="slidenum">
              <a:rPr lang="en-US" altLang="zh-CN"/>
              <a:pPr/>
              <a:t>‹Nr.›</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CA536945-B4ED-4D90-8A70-89663119393E}" type="slidenum">
              <a:rPr lang="en-US" altLang="zh-CN"/>
              <a:pPr/>
              <a:t>‹Nr.›</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FA919190-E2C8-4A7A-82FB-472BF6C9D257}" type="slidenum">
              <a:rPr lang="en-US" altLang="zh-CN"/>
              <a:pPr/>
              <a:t>‹Nr.›</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12486F06-5088-4F89-9CEF-19BA7C45E972}" type="slidenum">
              <a:rPr lang="en-US" altLang="zh-CN"/>
              <a:pPr/>
              <a:t>‹Nr.›</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2D142F0B-57C7-432C-973D-8287F4CBB0B8}" type="slidenum">
              <a:rPr lang="en-US" altLang="zh-CN"/>
              <a:pPr/>
              <a:t>‹Nr.›</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47700" y="1349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533400" y="1612900"/>
            <a:ext cx="73914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单击此处编辑母版文本样式母版文本样式</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D28AA09-FCE1-4A1E-AF70-1694C9DFE70C}" type="slidenum">
              <a:rPr lang="en-US" altLang="zh-CN"/>
              <a:pPr/>
              <a:t>‹Nr.›</a:t>
            </a:fld>
            <a:endParaRPr lang="en-US" altLang="zh-CN"/>
          </a:p>
        </p:txBody>
      </p:sp>
      <p:pic>
        <p:nvPicPr>
          <p:cNvPr id="1031" name="Picture 4" descr="mgj_10"/>
          <p:cNvPicPr>
            <a:picLocks noChangeAspect="1" noChangeArrowheads="1"/>
          </p:cNvPicPr>
          <p:nvPr userDrawn="1"/>
        </p:nvPicPr>
        <p:blipFill>
          <a:blip r:embed="rId13" cstate="print"/>
          <a:srcRect/>
          <a:stretch>
            <a:fillRect/>
          </a:stretch>
        </p:blipFill>
        <p:spPr bwMode="auto">
          <a:xfrm>
            <a:off x="7924800" y="0"/>
            <a:ext cx="1219200" cy="1468438"/>
          </a:xfrm>
          <a:prstGeom prst="rect">
            <a:avLst/>
          </a:prstGeom>
          <a:noFill/>
          <a:ln w="9525">
            <a:noFill/>
            <a:miter lim="800000"/>
            <a:headEnd/>
            <a:tailEnd/>
          </a:ln>
        </p:spPr>
      </p:pic>
      <p:sp>
        <p:nvSpPr>
          <p:cNvPr id="1032" name="Line 5"/>
          <p:cNvSpPr>
            <a:spLocks noChangeShapeType="1"/>
          </p:cNvSpPr>
          <p:nvPr userDrawn="1"/>
        </p:nvSpPr>
        <p:spPr bwMode="auto">
          <a:xfrm>
            <a:off x="647700" y="1079500"/>
            <a:ext cx="7277100" cy="33338"/>
          </a:xfrm>
          <a:prstGeom prst="line">
            <a:avLst/>
          </a:prstGeom>
          <a:noFill/>
          <a:ln w="76200">
            <a:solidFill>
              <a:srgbClr val="A7E13F"/>
            </a:solidFill>
            <a:round/>
            <a:headEnd/>
            <a:tailEnd/>
          </a:ln>
        </p:spPr>
        <p:txBody>
          <a:bodyPr/>
          <a:lstStyle/>
          <a:p>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SimHei" panose="02010609060101010101" pitchFamily="49" charset="-122"/>
        </a:defRPr>
      </a:lvl1pPr>
      <a:lvl2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2pPr>
      <a:lvl3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3pPr>
      <a:lvl4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4pPr>
      <a:lvl5pPr algn="l" rtl="0" eaLnBrk="0" fontAlgn="base" hangingPunct="0">
        <a:spcBef>
          <a:spcPct val="0"/>
        </a:spcBef>
        <a:spcAft>
          <a:spcPct val="0"/>
        </a:spcAft>
        <a:defRPr kumimoji="1" sz="3600">
          <a:solidFill>
            <a:srgbClr val="3333CC"/>
          </a:solidFill>
          <a:latin typeface="SimHei" panose="02010609060101010101" pitchFamily="49" charset="-122"/>
          <a:ea typeface="SimHei" panose="02010609060101010101" pitchFamily="49" charset="-122"/>
          <a:cs typeface="宋体"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algn="just" rtl="0" eaLnBrk="0" fontAlgn="base" hangingPunct="0">
        <a:spcBef>
          <a:spcPct val="20000"/>
        </a:spcBef>
        <a:spcAft>
          <a:spcPct val="0"/>
        </a:spcAft>
        <a:defRPr kumimoji="1" sz="3400">
          <a:solidFill>
            <a:schemeClr val="tx1"/>
          </a:solidFill>
          <a:latin typeface="SimHei" panose="02010609060101010101" pitchFamily="49" charset="-122"/>
          <a:ea typeface="SimHei" panose="02010609060101010101" pitchFamily="49" charset="-122"/>
          <a:cs typeface="SimHei" panose="02010609060101010101" pitchFamily="49" charset="-122"/>
        </a:defRPr>
      </a:lvl1pPr>
      <a:lvl2pPr marL="742950" indent="-285750" algn="l" rtl="0" eaLnBrk="0" fontAlgn="base" hangingPunct="0">
        <a:spcBef>
          <a:spcPct val="20000"/>
        </a:spcBef>
        <a:spcAft>
          <a:spcPct val="0"/>
        </a:spcAft>
        <a:buChar char="–"/>
        <a:defRPr kumimoji="1" sz="2800">
          <a:solidFill>
            <a:schemeClr val="tx1"/>
          </a:solidFill>
          <a:latin typeface="+mn-lt"/>
          <a:ea typeface="SimSun" pitchFamily="2" charset="-122"/>
          <a:cs typeface="SimSun" pitchFamily="2" charset="-122"/>
        </a:defRPr>
      </a:lvl2pPr>
      <a:lvl3pPr marL="1143000" indent="-228600" algn="l" rtl="0" eaLnBrk="0" fontAlgn="base" hangingPunct="0">
        <a:spcBef>
          <a:spcPct val="20000"/>
        </a:spcBef>
        <a:spcAft>
          <a:spcPct val="0"/>
        </a:spcAft>
        <a:buChar char="•"/>
        <a:defRPr kumimoji="1" sz="3200">
          <a:solidFill>
            <a:schemeClr val="tx1"/>
          </a:solidFill>
          <a:latin typeface="+mn-lt"/>
          <a:ea typeface="SimSun" pitchFamily="2" charset="-122"/>
          <a:cs typeface="SimSun" pitchFamily="2" charset="-122"/>
        </a:defRPr>
      </a:lvl3pPr>
      <a:lvl4pPr marL="1600200" indent="-228600" algn="l" rtl="0" eaLnBrk="0" fontAlgn="base" hangingPunct="0">
        <a:spcBef>
          <a:spcPct val="20000"/>
        </a:spcBef>
        <a:spcAft>
          <a:spcPct val="0"/>
        </a:spcAft>
        <a:buChar char="–"/>
        <a:defRPr kumimoji="1" sz="2000">
          <a:solidFill>
            <a:schemeClr val="tx1"/>
          </a:solidFill>
          <a:latin typeface="+mn-lt"/>
          <a:ea typeface="SimSun" pitchFamily="2" charset="-122"/>
          <a:cs typeface="SimSun" pitchFamily="2" charset="-122"/>
        </a:defRPr>
      </a:lvl4pPr>
      <a:lvl5pPr marL="2057400" indent="-228600" algn="l" rtl="0" eaLnBrk="0" fontAlgn="base" hangingPunct="0">
        <a:spcBef>
          <a:spcPct val="20000"/>
        </a:spcBef>
        <a:spcAft>
          <a:spcPct val="0"/>
        </a:spcAft>
        <a:buChar char="»"/>
        <a:defRPr kumimoji="1" sz="2000">
          <a:solidFill>
            <a:schemeClr val="tx1"/>
          </a:solidFill>
          <a:latin typeface="+mn-lt"/>
          <a:ea typeface="SimSun" pitchFamily="2" charset="-122"/>
          <a:cs typeface="SimSun" pitchFamily="2"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elplatzhalter 1"/>
          <p:cNvSpPr>
            <a:spLocks noGrp="1"/>
          </p:cNvSpPr>
          <p:nvPr>
            <p:ph type="title"/>
          </p:nvPr>
        </p:nvSpPr>
        <p:spPr bwMode="auto">
          <a:xfrm>
            <a:off x="647700" y="0"/>
            <a:ext cx="6624638"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de-DE" smtClean="0"/>
              <a:t>单击</a:t>
            </a:r>
            <a:endParaRPr lang="de-DE" altLang="zh-CN" smtClean="0"/>
          </a:p>
        </p:txBody>
      </p:sp>
      <p:sp>
        <p:nvSpPr>
          <p:cNvPr id="13315" name="Textplatzhalter 2"/>
          <p:cNvSpPr>
            <a:spLocks noGrp="1"/>
          </p:cNvSpPr>
          <p:nvPr>
            <p:ph type="body" idx="1"/>
          </p:nvPr>
        </p:nvSpPr>
        <p:spPr bwMode="auto">
          <a:xfrm>
            <a:off x="647700" y="1495425"/>
            <a:ext cx="6743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de-DE" altLang="zh-CN" smtClean="0"/>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SimSun" pitchFamily="2" charset="-122"/>
              </a:defRPr>
            </a:lvl1pPr>
          </a:lstStyle>
          <a:p>
            <a:pPr>
              <a:defRPr/>
            </a:pPr>
            <a:fld id="{7CF7661B-6523-45AA-8B58-F842CA6FFB21}" type="datetimeFigureOut">
              <a:rPr lang="de-DE" altLang="zh-CN"/>
              <a:pPr>
                <a:defRPr/>
              </a:pPr>
              <a:t>16.01.2017</a:t>
            </a:fld>
            <a:endParaRPr lang="de-DE" altLang="zh-CN"/>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ea typeface="SimSun" pitchFamily="2" charset="-122"/>
              </a:defRPr>
            </a:lvl1pPr>
          </a:lstStyle>
          <a:p>
            <a:pPr>
              <a:defRPr/>
            </a:pPr>
            <a:endParaRPr lang="de-DE" altLang="zh-CN"/>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9F169D9-F36C-4F1F-96D1-1AC26297B34A}" type="slidenum">
              <a:rPr lang="de-DE" altLang="zh-CN"/>
              <a:pPr/>
              <a:t>‹Nr.›</a:t>
            </a:fld>
            <a:endParaRPr lang="de-DE" altLang="zh-CN"/>
          </a:p>
        </p:txBody>
      </p:sp>
      <p:pic>
        <p:nvPicPr>
          <p:cNvPr id="13319" name="Picture 4" descr="mgj_10"/>
          <p:cNvPicPr>
            <a:picLocks noChangeAspect="1" noChangeArrowheads="1"/>
          </p:cNvPicPr>
          <p:nvPr userDrawn="1"/>
        </p:nvPicPr>
        <p:blipFill>
          <a:blip r:embed="rId13" cstate="print"/>
          <a:srcRect/>
          <a:stretch>
            <a:fillRect/>
          </a:stretch>
        </p:blipFill>
        <p:spPr bwMode="auto">
          <a:xfrm>
            <a:off x="7272338" y="0"/>
            <a:ext cx="1871662" cy="2305050"/>
          </a:xfrm>
          <a:prstGeom prst="rect">
            <a:avLst/>
          </a:prstGeom>
          <a:noFill/>
          <a:ln w="9525">
            <a:noFill/>
            <a:miter lim="800000"/>
            <a:headEnd/>
            <a:tailEnd/>
          </a:ln>
        </p:spPr>
      </p:pic>
      <p:sp>
        <p:nvSpPr>
          <p:cNvPr id="10" name="Line 5"/>
          <p:cNvSpPr>
            <a:spLocks noChangeShapeType="1"/>
          </p:cNvSpPr>
          <p:nvPr userDrawn="1"/>
        </p:nvSpPr>
        <p:spPr bwMode="auto">
          <a:xfrm>
            <a:off x="647700" y="1079500"/>
            <a:ext cx="6624638" cy="0"/>
          </a:xfrm>
          <a:prstGeom prst="line">
            <a:avLst/>
          </a:prstGeom>
          <a:noFill/>
          <a:ln w="76200">
            <a:solidFill>
              <a:srgbClr val="A7E13F"/>
            </a:solidFill>
            <a:round/>
            <a:headEnd/>
            <a:tailEnd/>
          </a:ln>
          <a:extLst>
            <a:ext uri="{909E8E84-426E-40DD-AFC4-6F175D3DCCD1}">
              <a14:hiddenFill xmlns:a14="http://schemas.microsoft.com/office/drawing/2010/main" xmlns="">
                <a:noFill/>
              </a14:hiddenFill>
            </a:ext>
          </a:extLst>
        </p:spPr>
        <p:txBody>
          <a:bodyPr/>
          <a:lstStyle/>
          <a:p>
            <a:pPr>
              <a:defRPr/>
            </a:pPr>
            <a:endParaRPr lang="de-DE">
              <a:ln>
                <a:solidFill>
                  <a:srgbClr val="92D050"/>
                </a:solidFill>
              </a:ln>
              <a:ea typeface="宋体" pitchFamily="2" charset="-122"/>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20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5pPr>
      <a:lvl6pPr marL="4572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6pPr>
      <a:lvl7pPr marL="9144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7pPr>
      <a:lvl8pPr marL="13716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8pPr>
      <a:lvl9pPr marL="18288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9pPr>
    </p:titleStyle>
    <p:bodyStyle>
      <a:lvl1pPr algn="just" rtl="0" eaLnBrk="0" fontAlgn="base" hangingPunct="0">
        <a:lnSpc>
          <a:spcPct val="90000"/>
        </a:lnSpc>
        <a:spcBef>
          <a:spcPts val="1000"/>
        </a:spcBef>
        <a:spcAft>
          <a:spcPct val="0"/>
        </a:spcAft>
        <a:buFont typeface="Arial" pitchFamily="34" charset="0"/>
        <a:defRPr sz="4200" kern="1200">
          <a:solidFill>
            <a:schemeClr val="tx1"/>
          </a:solidFill>
          <a:latin typeface="SimHei" panose="02010609060101010101" pitchFamily="49" charset="-122"/>
          <a:ea typeface="SimHei" panose="02010609060101010101" pitchFamily="49" charset="-122"/>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SimSun" pitchFamily="2" charset="-122"/>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SimSun" pitchFamily="2" charset="-122"/>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Titelplatzhalt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zh-CN" smtClean="0"/>
              <a:t>Titelmasterformat durch Klicken bearbeiten</a:t>
            </a:r>
          </a:p>
        </p:txBody>
      </p:sp>
      <p:sp>
        <p:nvSpPr>
          <p:cNvPr id="25603" name="Textplatzhalt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zh-CN" smtClean="0"/>
              <a:t>Textmasterformat bearbeiten</a:t>
            </a:r>
          </a:p>
          <a:p>
            <a:pPr lvl="1"/>
            <a:r>
              <a:rPr lang="de-DE" altLang="zh-CN" smtClean="0"/>
              <a:t>Zweite Ebene</a:t>
            </a:r>
          </a:p>
          <a:p>
            <a:pPr lvl="2"/>
            <a:r>
              <a:rPr lang="de-DE" altLang="zh-CN" smtClean="0"/>
              <a:t>Dritte Ebene</a:t>
            </a:r>
          </a:p>
          <a:p>
            <a:pPr lvl="3"/>
            <a:r>
              <a:rPr lang="de-DE" altLang="zh-CN" smtClean="0"/>
              <a:t>Vierte Ebene</a:t>
            </a:r>
          </a:p>
          <a:p>
            <a:pPr lvl="4"/>
            <a:r>
              <a:rPr lang="de-DE" altLang="zh-CN" smtClean="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SimSun" pitchFamily="2" charset="-122"/>
              </a:defRPr>
            </a:lvl1pPr>
          </a:lstStyle>
          <a:p>
            <a:pPr>
              <a:defRPr/>
            </a:pPr>
            <a:fld id="{4AB409F7-0BDF-486F-9515-BB9AD2AA084E}" type="datetimeFigureOut">
              <a:rPr lang="de-DE" altLang="zh-CN"/>
              <a:pPr>
                <a:defRPr/>
              </a:pPr>
              <a:t>16.01.2017</a:t>
            </a:fld>
            <a:endParaRPr lang="de-DE" altLang="zh-CN"/>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ea typeface="SimSun" pitchFamily="2" charset="-122"/>
              </a:defRPr>
            </a:lvl1pPr>
          </a:lstStyle>
          <a:p>
            <a:pPr>
              <a:defRPr/>
            </a:pPr>
            <a:endParaRPr lang="de-DE" altLang="zh-CN"/>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67248FC-7B33-4963-B5BE-0F32A0F82759}" type="slidenum">
              <a:rPr lang="de-DE" altLang="zh-CN"/>
              <a:pPr/>
              <a:t>‹Nr.›</a:t>
            </a:fld>
            <a:endParaRPr lang="de-DE" altLang="zh-CN"/>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SimSun" panose="02010600030101010101" pitchFamily="2" charset="-122"/>
        </a:defRPr>
      </a:lvl9pPr>
    </p:titleStyle>
    <p:bodyStyle>
      <a:lvl1pPr algn="l" rtl="0" eaLnBrk="0" fontAlgn="base" hangingPunct="0">
        <a:lnSpc>
          <a:spcPct val="90000"/>
        </a:lnSpc>
        <a:spcBef>
          <a:spcPts val="1000"/>
        </a:spcBef>
        <a:spcAft>
          <a:spcPct val="0"/>
        </a:spcAft>
        <a:buFont typeface="Arial" pitchFamily="34" charset="0"/>
        <a:defRPr sz="2800" kern="1200">
          <a:solidFill>
            <a:schemeClr val="tx1"/>
          </a:solidFill>
          <a:latin typeface="+mn-lt"/>
          <a:ea typeface="SimSun" pitchFamily="2" charset="-122"/>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SimSun" pitchFamily="2" charset="-122"/>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SimSun" pitchFamily="2" charset="-122"/>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p:cNvSpPr>
            <a:spLocks noGrp="1"/>
          </p:cNvSpPr>
          <p:nvPr>
            <p:ph type="title"/>
          </p:nvPr>
        </p:nvSpPr>
        <p:spPr/>
        <p:txBody>
          <a:bodyPr/>
          <a:lstStyle/>
          <a:p>
            <a:pPr eaLnBrk="1" hangingPunct="1"/>
            <a:r>
              <a:rPr lang="zh-CN" altLang="de-DE" smtClean="0"/>
              <a:t>主日证道</a:t>
            </a:r>
            <a:endParaRPr lang="de-DE" altLang="zh-CN" smtClean="0"/>
          </a:p>
        </p:txBody>
      </p:sp>
      <p:sp>
        <p:nvSpPr>
          <p:cNvPr id="39938" name="Inhaltsplatzhalter 2"/>
          <p:cNvSpPr>
            <a:spLocks noGrp="1"/>
          </p:cNvSpPr>
          <p:nvPr>
            <p:ph idx="1"/>
          </p:nvPr>
        </p:nvSpPr>
        <p:spPr>
          <a:xfrm>
            <a:off x="609600" y="1524000"/>
            <a:ext cx="7315200" cy="4351338"/>
          </a:xfrm>
        </p:spPr>
        <p:txBody>
          <a:bodyPr/>
          <a:lstStyle/>
          <a:p>
            <a:pPr algn="ctr" eaLnBrk="1" hangingPunct="1"/>
            <a:endParaRPr lang="de-DE" altLang="zh-CN" sz="6600" smtClean="0"/>
          </a:p>
          <a:p>
            <a:pPr algn="ctr" eaLnBrk="1" hangingPunct="1"/>
            <a:r>
              <a:rPr lang="zh-CN" altLang="en-US" sz="6000" smtClean="0"/>
              <a:t>内在的饶恕</a:t>
            </a:r>
            <a:endParaRPr lang="zh-CN" altLang="de-DE" sz="6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58371" name="Inhaltsplatzhalter 2"/>
          <p:cNvSpPr>
            <a:spLocks noGrp="1"/>
          </p:cNvSpPr>
          <p:nvPr>
            <p:ph idx="1"/>
          </p:nvPr>
        </p:nvSpPr>
        <p:spPr>
          <a:xfrm>
            <a:off x="647700" y="1219200"/>
            <a:ext cx="7277100" cy="4297363"/>
          </a:xfrm>
        </p:spPr>
        <p:txBody>
          <a:bodyPr/>
          <a:lstStyle/>
          <a:p>
            <a:pPr eaLnBrk="1">
              <a:defRPr/>
            </a:pPr>
            <a:r>
              <a:rPr lang="zh-CN" altLang="en-US" sz="3600" dirty="0" smtClean="0">
                <a:latin typeface="SimHei" charset="-122"/>
                <a:ea typeface="SimHei" charset="-122"/>
                <a:cs typeface="SimHei" charset="-122"/>
              </a:rPr>
              <a:t>总结：</a:t>
            </a:r>
            <a:endParaRPr lang="en-US" altLang="zh-CN" sz="3600" dirty="0">
              <a:latin typeface="SimHei" charset="-122"/>
              <a:ea typeface="SimHei" charset="-122"/>
              <a:cs typeface="SimHei" charset="-122"/>
            </a:endParaRPr>
          </a:p>
          <a:p>
            <a:pPr indent="457200" eaLnBrk="1">
              <a:defRPr/>
            </a:pPr>
            <a:r>
              <a:rPr lang="zh-CN" altLang="en-US" sz="3600" dirty="0" smtClean="0">
                <a:latin typeface="SimHei" charset="-122"/>
                <a:ea typeface="SimHei" charset="-122"/>
                <a:cs typeface="SimHei" charset="-122"/>
              </a:rPr>
              <a:t>基督徒的人生会经历到被人伤害和被人亏欠的事件。学习饶恕是灵性成长的必修课。在饶恕他人过犯中经历神的怜恤和恩典，也在饶恕他人的伤害中经历我们经历神的大能和活出祂对人生命与人生的美好旨意。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0962" name="Inhaltsplatzhalter 2"/>
          <p:cNvSpPr>
            <a:spLocks noGrp="1"/>
          </p:cNvSpPr>
          <p:nvPr>
            <p:ph idx="1"/>
          </p:nvPr>
        </p:nvSpPr>
        <p:spPr>
          <a:xfrm>
            <a:off x="647700" y="1219200"/>
            <a:ext cx="7277100" cy="4297363"/>
          </a:xfrm>
        </p:spPr>
        <p:txBody>
          <a:bodyPr/>
          <a:lstStyle/>
          <a:p>
            <a:pPr eaLnBrk="1"/>
            <a:r>
              <a:rPr lang="zh-CN" altLang="en-US" sz="3600" smtClean="0"/>
              <a:t>引言：</a:t>
            </a:r>
            <a:endParaRPr lang="en-US" altLang="zh-CN" sz="3600" smtClean="0"/>
          </a:p>
          <a:p>
            <a:pPr eaLnBrk="1"/>
            <a:r>
              <a:rPr lang="en-US" altLang="zh-CN" sz="3600" smtClean="0"/>
              <a:t>1. </a:t>
            </a:r>
            <a:r>
              <a:rPr lang="zh-CN" altLang="en-US" sz="3600" smtClean="0"/>
              <a:t>饶恕是个沉重的话题，触及到被</a:t>
            </a:r>
            <a:endParaRPr lang="en-US" altLang="zh-CN" sz="3600" smtClean="0"/>
          </a:p>
          <a:p>
            <a:pPr eaLnBrk="1"/>
            <a:r>
              <a:rPr lang="en-US" altLang="zh-CN" sz="3600" smtClean="0"/>
              <a:t>   </a:t>
            </a:r>
            <a:r>
              <a:rPr lang="zh-CN" altLang="en-US" sz="3600" smtClean="0"/>
              <a:t>伤害和被亏欠的经历。</a:t>
            </a:r>
          </a:p>
          <a:p>
            <a:pPr eaLnBrk="1"/>
            <a:r>
              <a:rPr lang="en-US" altLang="zh-CN" sz="3600" smtClean="0"/>
              <a:t>2. </a:t>
            </a:r>
            <a:r>
              <a:rPr lang="zh-CN" altLang="en-US" sz="3600" smtClean="0"/>
              <a:t>耶稣为什么要求我们不断且彻底</a:t>
            </a:r>
            <a:endParaRPr lang="en-US" altLang="zh-CN" sz="3600" smtClean="0"/>
          </a:p>
          <a:p>
            <a:pPr eaLnBrk="1"/>
            <a:r>
              <a:rPr lang="en-US" altLang="zh-CN" sz="3600" smtClean="0"/>
              <a:t>   </a:t>
            </a:r>
            <a:r>
              <a:rPr lang="zh-CN" altLang="en-US" sz="3600" smtClean="0"/>
              <a:t>地饶恕亏欠和伤害过我们的人？</a:t>
            </a:r>
          </a:p>
          <a:p>
            <a:pPr eaLnBrk="1"/>
            <a:endParaRPr lang="en-US" altLang="zh-CN" sz="3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1986" name="Inhaltsplatzhalter 2"/>
          <p:cNvSpPr>
            <a:spLocks noGrp="1"/>
          </p:cNvSpPr>
          <p:nvPr>
            <p:ph idx="1"/>
          </p:nvPr>
        </p:nvSpPr>
        <p:spPr>
          <a:xfrm>
            <a:off x="647700" y="1219200"/>
            <a:ext cx="7277100" cy="4297363"/>
          </a:xfrm>
        </p:spPr>
        <p:txBody>
          <a:bodyPr/>
          <a:lstStyle/>
          <a:p>
            <a:pPr eaLnBrk="1"/>
            <a:r>
              <a:rPr lang="zh-CN" altLang="en-US" sz="3600" smtClean="0"/>
              <a:t>引言：</a:t>
            </a:r>
            <a:endParaRPr lang="en-US" altLang="zh-CN" sz="3600" smtClean="0"/>
          </a:p>
          <a:p>
            <a:pPr eaLnBrk="1"/>
            <a:r>
              <a:rPr lang="en-US" altLang="zh-CN" sz="3600" smtClean="0"/>
              <a:t>3. </a:t>
            </a:r>
            <a:r>
              <a:rPr lang="zh-CN" altLang="en-US" sz="3600" smtClean="0"/>
              <a:t>不饶恕他人会带给我们什么样的</a:t>
            </a:r>
            <a:endParaRPr lang="en-US" altLang="zh-CN" sz="3600" smtClean="0"/>
          </a:p>
          <a:p>
            <a:pPr eaLnBrk="1"/>
            <a:r>
              <a:rPr lang="en-US" altLang="zh-CN" sz="3600" smtClean="0"/>
              <a:t>   </a:t>
            </a:r>
            <a:r>
              <a:rPr lang="zh-CN" altLang="en-US" sz="3600" smtClean="0"/>
              <a:t>问题和后果？</a:t>
            </a:r>
          </a:p>
          <a:p>
            <a:pPr eaLnBrk="1"/>
            <a:r>
              <a:rPr lang="en-US" altLang="zh-CN" sz="3600" smtClean="0"/>
              <a:t>4. </a:t>
            </a:r>
            <a:r>
              <a:rPr lang="zh-CN" altLang="en-US" sz="3600" smtClean="0"/>
              <a:t>神期待我们有什么样的人生？过</a:t>
            </a:r>
            <a:endParaRPr lang="en-US" altLang="zh-CN" sz="3600" smtClean="0"/>
          </a:p>
          <a:p>
            <a:pPr eaLnBrk="1"/>
            <a:r>
              <a:rPr lang="en-US" altLang="zh-CN" sz="3600" smtClean="0"/>
              <a:t>   </a:t>
            </a:r>
            <a:r>
              <a:rPr lang="zh-CN" altLang="en-US" sz="3600" smtClean="0"/>
              <a:t>什么样的生活？</a:t>
            </a:r>
          </a:p>
          <a:p>
            <a:pPr eaLnBrk="1"/>
            <a:endParaRPr lang="en-US" altLang="zh-CN" sz="3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3010" name="Inhaltsplatzhalter 2"/>
          <p:cNvSpPr>
            <a:spLocks noGrp="1"/>
          </p:cNvSpPr>
          <p:nvPr>
            <p:ph idx="1"/>
          </p:nvPr>
        </p:nvSpPr>
        <p:spPr>
          <a:xfrm>
            <a:off x="647700" y="1219200"/>
            <a:ext cx="7277100" cy="4297363"/>
          </a:xfrm>
        </p:spPr>
        <p:txBody>
          <a:bodyPr/>
          <a:lstStyle/>
          <a:p>
            <a:pPr eaLnBrk="1"/>
            <a:r>
              <a:rPr lang="zh-CN" altLang="en-US" sz="3600" smtClean="0"/>
              <a:t>经文理解与应用：</a:t>
            </a:r>
            <a:endParaRPr lang="en-US" altLang="zh-CN" sz="3600" smtClean="0"/>
          </a:p>
          <a:p>
            <a:pPr eaLnBrk="1"/>
            <a:r>
              <a:rPr lang="en-US" altLang="zh-CN" sz="3600" smtClean="0"/>
              <a:t>1.</a:t>
            </a:r>
            <a:r>
              <a:rPr lang="zh-CN" altLang="en-US" sz="3600" smtClean="0"/>
              <a:t> 被罪辖制的人性中，有限的道德</a:t>
            </a:r>
            <a:endParaRPr lang="en-US" altLang="zh-CN" sz="3600" smtClean="0"/>
          </a:p>
          <a:p>
            <a:pPr eaLnBrk="1"/>
            <a:r>
              <a:rPr lang="zh-CN" altLang="en-US" sz="3600" smtClean="0"/>
              <a:t>   和良心使人与人之间的信任与合 </a:t>
            </a:r>
            <a:endParaRPr lang="en-US" altLang="zh-CN" sz="3600" smtClean="0"/>
          </a:p>
          <a:p>
            <a:pPr eaLnBrk="1"/>
            <a:r>
              <a:rPr lang="zh-CN" altLang="en-US" sz="3600" smtClean="0"/>
              <a:t>   作常经摧残与打击。</a:t>
            </a:r>
          </a:p>
          <a:p>
            <a:pPr eaLnBrk="1"/>
            <a:r>
              <a:rPr lang="en-US" altLang="zh-CN" sz="3600" smtClean="0"/>
              <a:t>2.</a:t>
            </a:r>
            <a:r>
              <a:rPr lang="zh-CN" altLang="en-US" sz="3600" smtClean="0"/>
              <a:t> 被伤害和被亏欠触及到内在的公</a:t>
            </a:r>
            <a:endParaRPr lang="en-US" altLang="zh-CN" sz="3600" smtClean="0"/>
          </a:p>
          <a:p>
            <a:pPr eaLnBrk="1"/>
            <a:r>
              <a:rPr lang="zh-CN" altLang="en-US" sz="3600" smtClean="0"/>
              <a:t>   平、公正与合理感被动摇，付出</a:t>
            </a:r>
            <a:endParaRPr lang="en-US" altLang="zh-CN" sz="3600" smtClean="0"/>
          </a:p>
          <a:p>
            <a:pPr eaLnBrk="1"/>
            <a:r>
              <a:rPr lang="zh-CN" altLang="en-US" sz="3600" smtClean="0"/>
              <a:t>   的努力到不到相应的回报。</a:t>
            </a:r>
          </a:p>
          <a:p>
            <a:pPr eaLnBrk="1"/>
            <a:endParaRPr lang="en-US" altLang="zh-CN" sz="3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4034" name="Inhaltsplatzhalter 2"/>
          <p:cNvSpPr>
            <a:spLocks noGrp="1"/>
          </p:cNvSpPr>
          <p:nvPr>
            <p:ph idx="1"/>
          </p:nvPr>
        </p:nvSpPr>
        <p:spPr>
          <a:xfrm>
            <a:off x="647700" y="1219200"/>
            <a:ext cx="7277100" cy="4297363"/>
          </a:xfrm>
        </p:spPr>
        <p:txBody>
          <a:bodyPr/>
          <a:lstStyle/>
          <a:p>
            <a:pPr eaLnBrk="1"/>
            <a:r>
              <a:rPr lang="zh-CN" altLang="en-US" sz="3600" smtClean="0"/>
              <a:t>经文理解与应用：</a:t>
            </a:r>
            <a:endParaRPr lang="en-US" altLang="zh-CN" sz="3600" smtClean="0"/>
          </a:p>
          <a:p>
            <a:pPr eaLnBrk="1"/>
            <a:r>
              <a:rPr lang="en-US" altLang="zh-CN" sz="3600" smtClean="0"/>
              <a:t>3.</a:t>
            </a:r>
            <a:r>
              <a:rPr lang="zh-CN" altLang="en-US" sz="3600" smtClean="0"/>
              <a:t> 被伤害的体验会唤起本能地报复</a:t>
            </a:r>
            <a:endParaRPr lang="en-US" altLang="zh-CN" sz="3600" smtClean="0"/>
          </a:p>
          <a:p>
            <a:pPr eaLnBrk="1"/>
            <a:r>
              <a:rPr lang="zh-CN" altLang="en-US" sz="3600" smtClean="0"/>
              <a:t>   和攻击，企图通过自己的行为寻</a:t>
            </a:r>
            <a:endParaRPr lang="en-US" altLang="zh-CN" sz="3600" smtClean="0"/>
          </a:p>
          <a:p>
            <a:pPr eaLnBrk="1"/>
            <a:r>
              <a:rPr lang="zh-CN" altLang="en-US" sz="3600" smtClean="0"/>
              <a:t>   求公正和解决，处理不好沉积为</a:t>
            </a:r>
            <a:endParaRPr lang="en-US" altLang="zh-CN" sz="3600" smtClean="0"/>
          </a:p>
          <a:p>
            <a:pPr eaLnBrk="1"/>
            <a:r>
              <a:rPr lang="zh-CN" altLang="en-US" sz="3600" smtClean="0"/>
              <a:t>   内在的仇恨和苦毒，残存于个</a:t>
            </a:r>
            <a:endParaRPr lang="en-US" altLang="zh-CN" sz="3600" smtClean="0"/>
          </a:p>
          <a:p>
            <a:pPr eaLnBrk="1"/>
            <a:r>
              <a:rPr lang="zh-CN" altLang="en-US" sz="3600" smtClean="0"/>
              <a:t>   性，扭曲生命、生成罪恶。</a:t>
            </a:r>
          </a:p>
          <a:p>
            <a:pPr eaLnBrk="1"/>
            <a:endParaRPr lang="en-US" altLang="zh-CN" sz="3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5058" name="Inhaltsplatzhalter 2"/>
          <p:cNvSpPr>
            <a:spLocks noGrp="1"/>
          </p:cNvSpPr>
          <p:nvPr>
            <p:ph idx="1"/>
          </p:nvPr>
        </p:nvSpPr>
        <p:spPr>
          <a:xfrm>
            <a:off x="647700" y="1219200"/>
            <a:ext cx="7277100" cy="4297363"/>
          </a:xfrm>
        </p:spPr>
        <p:txBody>
          <a:bodyPr/>
          <a:lstStyle/>
          <a:p>
            <a:pPr eaLnBrk="1"/>
            <a:r>
              <a:rPr lang="zh-CN" altLang="en-US" sz="3600" smtClean="0"/>
              <a:t>经文理解与应用：</a:t>
            </a:r>
            <a:endParaRPr lang="en-US" altLang="zh-CN" sz="3600" smtClean="0"/>
          </a:p>
          <a:p>
            <a:pPr eaLnBrk="1"/>
            <a:r>
              <a:rPr lang="en-US" altLang="zh-CN" sz="3600" smtClean="0"/>
              <a:t>4.</a:t>
            </a:r>
            <a:r>
              <a:rPr lang="zh-CN" altLang="en-US" sz="3600" smtClean="0"/>
              <a:t> 在基督徒的生命中，饶恕是按神</a:t>
            </a:r>
            <a:endParaRPr lang="en-US" altLang="zh-CN" sz="3600" smtClean="0"/>
          </a:p>
          <a:p>
            <a:pPr eaLnBrk="1"/>
            <a:r>
              <a:rPr lang="zh-CN" altLang="en-US" sz="3600" smtClean="0"/>
              <a:t>   心意而做出的理性和意志的选</a:t>
            </a:r>
            <a:endParaRPr lang="en-US" altLang="zh-CN" sz="3600" smtClean="0"/>
          </a:p>
          <a:p>
            <a:pPr eaLnBrk="1"/>
            <a:r>
              <a:rPr lang="zh-CN" altLang="en-US" sz="3600" smtClean="0"/>
              <a:t>   择，不再活在感觉的限制中，被</a:t>
            </a:r>
            <a:endParaRPr lang="en-US" altLang="zh-CN" sz="3600" smtClean="0"/>
          </a:p>
          <a:p>
            <a:pPr eaLnBrk="1"/>
            <a:r>
              <a:rPr lang="zh-CN" altLang="en-US" sz="3600" smtClean="0"/>
              <a:t>   创伤的黑暗辖制、败坏自己的生</a:t>
            </a:r>
            <a:endParaRPr lang="en-US" altLang="zh-CN" sz="3600" smtClean="0"/>
          </a:p>
          <a:p>
            <a:pPr eaLnBrk="1"/>
            <a:r>
              <a:rPr lang="zh-CN" altLang="en-US" sz="3600" smtClean="0"/>
              <a:t>   命和人生。</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6082" name="Inhaltsplatzhalter 2"/>
          <p:cNvSpPr>
            <a:spLocks noGrp="1"/>
          </p:cNvSpPr>
          <p:nvPr>
            <p:ph idx="1"/>
          </p:nvPr>
        </p:nvSpPr>
        <p:spPr>
          <a:xfrm>
            <a:off x="647700" y="1219200"/>
            <a:ext cx="7277100" cy="4297363"/>
          </a:xfrm>
        </p:spPr>
        <p:txBody>
          <a:bodyPr/>
          <a:lstStyle/>
          <a:p>
            <a:pPr eaLnBrk="1"/>
            <a:r>
              <a:rPr lang="zh-CN" altLang="en-US" sz="3600" smtClean="0"/>
              <a:t>经文理解与应用：</a:t>
            </a:r>
            <a:endParaRPr lang="en-US" altLang="zh-CN" sz="3600" smtClean="0"/>
          </a:p>
          <a:p>
            <a:pPr eaLnBrk="1"/>
            <a:r>
              <a:rPr lang="en-US" altLang="zh-CN" sz="3600" smtClean="0"/>
              <a:t>5.</a:t>
            </a:r>
            <a:r>
              <a:rPr lang="zh-CN" altLang="en-US" sz="3600" smtClean="0"/>
              <a:t> 饶恕的依据不是在于对方的良善</a:t>
            </a:r>
            <a:endParaRPr lang="en-US" altLang="zh-CN" sz="3600" smtClean="0"/>
          </a:p>
          <a:p>
            <a:pPr eaLnBrk="1"/>
            <a:r>
              <a:rPr lang="zh-CN" altLang="en-US" sz="3600" smtClean="0"/>
              <a:t>   和正确，而是基于自己与神的  </a:t>
            </a:r>
            <a:endParaRPr lang="en-US" altLang="zh-CN" sz="3600" smtClean="0"/>
          </a:p>
          <a:p>
            <a:pPr eaLnBrk="1"/>
            <a:r>
              <a:rPr lang="zh-CN" altLang="en-US" sz="3600" smtClean="0"/>
              <a:t>   关系</a:t>
            </a:r>
            <a:r>
              <a:rPr lang="en-US" altLang="zh-CN" sz="3600" smtClean="0"/>
              <a:t>——</a:t>
            </a:r>
            <a:r>
              <a:rPr lang="zh-CN" altLang="en-US" sz="3600" smtClean="0"/>
              <a:t>祂良善和饶恕的品质，</a:t>
            </a:r>
            <a:endParaRPr lang="en-US" altLang="zh-CN" sz="3600" smtClean="0"/>
          </a:p>
          <a:p>
            <a:pPr eaLnBrk="1"/>
            <a:r>
              <a:rPr lang="zh-CN" altLang="en-US" sz="3600" smtClean="0"/>
              <a:t>   并将判决的主权交给祂。</a:t>
            </a:r>
            <a:endParaRPr lang="en-US" altLang="zh-CN"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7106" name="Inhaltsplatzhalter 2"/>
          <p:cNvSpPr>
            <a:spLocks noGrp="1"/>
          </p:cNvSpPr>
          <p:nvPr>
            <p:ph idx="1"/>
          </p:nvPr>
        </p:nvSpPr>
        <p:spPr>
          <a:xfrm>
            <a:off x="647700" y="1219200"/>
            <a:ext cx="7277100" cy="4297363"/>
          </a:xfrm>
        </p:spPr>
        <p:txBody>
          <a:bodyPr/>
          <a:lstStyle/>
          <a:p>
            <a:pPr eaLnBrk="1"/>
            <a:r>
              <a:rPr lang="zh-CN" altLang="en-US" sz="3600" smtClean="0"/>
              <a:t>经文理解与应用：</a:t>
            </a:r>
            <a:endParaRPr lang="en-US" altLang="zh-CN" sz="3600" smtClean="0"/>
          </a:p>
          <a:p>
            <a:pPr eaLnBrk="1"/>
            <a:r>
              <a:rPr lang="en-US" altLang="zh-CN" sz="3600" smtClean="0"/>
              <a:t>6.</a:t>
            </a:r>
            <a:r>
              <a:rPr lang="zh-CN" altLang="en-US" sz="3600" smtClean="0"/>
              <a:t> 饶恕是不记念，放过对方、放过</a:t>
            </a:r>
            <a:endParaRPr lang="en-US" altLang="zh-CN" sz="3600" smtClean="0"/>
          </a:p>
          <a:p>
            <a:pPr eaLnBrk="1"/>
            <a:r>
              <a:rPr lang="zh-CN" altLang="en-US" sz="3600" smtClean="0"/>
              <a:t>   自己，放手过去，重新启步。</a:t>
            </a:r>
          </a:p>
          <a:p>
            <a:pPr eaLnBrk="1"/>
            <a:r>
              <a:rPr lang="en-US" altLang="zh-CN" sz="3600" smtClean="0"/>
              <a:t>7.</a:t>
            </a:r>
            <a:r>
              <a:rPr lang="zh-CN" altLang="en-US" sz="3600" smtClean="0"/>
              <a:t> 创伤的价值在于带来省思、促进</a:t>
            </a:r>
            <a:endParaRPr lang="en-US" altLang="zh-CN" sz="3600" smtClean="0"/>
          </a:p>
          <a:p>
            <a:pPr eaLnBrk="1"/>
            <a:r>
              <a:rPr lang="zh-CN" altLang="en-US" sz="3600" smtClean="0"/>
              <a:t>   成长，而非毁坏生命，限制生</a:t>
            </a:r>
            <a:endParaRPr lang="en-US" altLang="zh-CN" sz="3600" smtClean="0"/>
          </a:p>
          <a:p>
            <a:pPr eaLnBrk="1"/>
            <a:r>
              <a:rPr lang="zh-CN" altLang="en-US" sz="3600" smtClean="0"/>
              <a:t>   活。</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1"/>
          <p:cNvSpPr>
            <a:spLocks noGrp="1"/>
          </p:cNvSpPr>
          <p:nvPr>
            <p:ph type="title"/>
          </p:nvPr>
        </p:nvSpPr>
        <p:spPr/>
        <p:txBody>
          <a:bodyPr/>
          <a:lstStyle/>
          <a:p>
            <a:r>
              <a:rPr lang="zh-CN" altLang="en-US" smtClean="0"/>
              <a:t>内在的饶恕</a:t>
            </a:r>
            <a:r>
              <a:rPr lang="zh-CN" altLang="de-DE" smtClean="0"/>
              <a:t>（</a:t>
            </a:r>
            <a:r>
              <a:rPr lang="zh-CN" altLang="en-US" smtClean="0"/>
              <a:t>太</a:t>
            </a:r>
            <a:r>
              <a:rPr lang="en-US" altLang="zh-CN" smtClean="0"/>
              <a:t>18</a:t>
            </a:r>
            <a:r>
              <a:rPr lang="zh-CN" altLang="de-DE" smtClean="0"/>
              <a:t>：</a:t>
            </a:r>
            <a:r>
              <a:rPr lang="en-US" altLang="zh-CN" smtClean="0"/>
              <a:t>2</a:t>
            </a:r>
            <a:r>
              <a:rPr lang="de-DE" altLang="zh-CN" smtClean="0"/>
              <a:t>1-</a:t>
            </a:r>
            <a:r>
              <a:rPr lang="en-US" altLang="zh-CN" smtClean="0"/>
              <a:t>35</a:t>
            </a:r>
            <a:r>
              <a:rPr lang="zh-CN" altLang="de-DE" smtClean="0"/>
              <a:t>）</a:t>
            </a:r>
            <a:endParaRPr lang="zh-CN" altLang="en-US" smtClean="0"/>
          </a:p>
        </p:txBody>
      </p:sp>
      <p:sp>
        <p:nvSpPr>
          <p:cNvPr id="48130" name="Inhaltsplatzhalter 2"/>
          <p:cNvSpPr>
            <a:spLocks noGrp="1"/>
          </p:cNvSpPr>
          <p:nvPr>
            <p:ph idx="1"/>
          </p:nvPr>
        </p:nvSpPr>
        <p:spPr>
          <a:xfrm>
            <a:off x="647700" y="1219200"/>
            <a:ext cx="7277100" cy="4297363"/>
          </a:xfrm>
        </p:spPr>
        <p:txBody>
          <a:bodyPr/>
          <a:lstStyle/>
          <a:p>
            <a:pPr eaLnBrk="1"/>
            <a:r>
              <a:rPr lang="zh-CN" altLang="en-US" sz="3600" smtClean="0"/>
              <a:t>经文理解与应用：</a:t>
            </a:r>
            <a:endParaRPr lang="en-US" altLang="zh-CN" sz="3600" smtClean="0"/>
          </a:p>
          <a:p>
            <a:pPr eaLnBrk="1"/>
            <a:r>
              <a:rPr lang="en-US" altLang="zh-CN" sz="3600" smtClean="0"/>
              <a:t>8.</a:t>
            </a:r>
            <a:r>
              <a:rPr lang="zh-CN" altLang="en-US" sz="3600" smtClean="0"/>
              <a:t> 饶恕是灵性的超越和得胜，有能</a:t>
            </a:r>
            <a:endParaRPr lang="en-US" altLang="zh-CN" sz="3600" smtClean="0"/>
          </a:p>
          <a:p>
            <a:pPr eaLnBrk="1"/>
            <a:r>
              <a:rPr lang="zh-CN" altLang="en-US" sz="3600" smtClean="0"/>
              <a:t>   力依据神的良善引导事态与关系</a:t>
            </a:r>
            <a:endParaRPr lang="en-US" altLang="zh-CN" sz="3600" smtClean="0"/>
          </a:p>
          <a:p>
            <a:pPr eaLnBrk="1"/>
            <a:r>
              <a:rPr lang="zh-CN" altLang="en-US" sz="3600" smtClean="0"/>
              <a:t>   的发展，并在其中经历祂的引领</a:t>
            </a:r>
            <a:endParaRPr lang="en-US" altLang="zh-CN" sz="3600" smtClean="0"/>
          </a:p>
          <a:p>
            <a:pPr eaLnBrk="1"/>
            <a:r>
              <a:rPr lang="zh-CN" altLang="en-US" sz="3600" smtClean="0"/>
              <a:t>   与掌管。</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774</Words>
  <Application>Microsoft Office PowerPoint</Application>
  <PresentationFormat>Bildschirmpräsentation (4:3)</PresentationFormat>
  <Paragraphs>59</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3</vt:i4>
      </vt:variant>
      <vt:variant>
        <vt:lpstr>Folientitel</vt:lpstr>
      </vt:variant>
      <vt:variant>
        <vt:i4>10</vt:i4>
      </vt:variant>
    </vt:vector>
  </HeadingPairs>
  <TitlesOfParts>
    <vt:vector size="20" baseType="lpstr">
      <vt:lpstr>Arial</vt:lpstr>
      <vt:lpstr>SimSun</vt:lpstr>
      <vt:lpstr>SimHei</vt:lpstr>
      <vt:lpstr>SimSun</vt:lpstr>
      <vt:lpstr>DengXian</vt:lpstr>
      <vt:lpstr>Calibri</vt:lpstr>
      <vt:lpstr>Calibri Light</vt:lpstr>
      <vt:lpstr>默认设计模板</vt:lpstr>
      <vt:lpstr>Benutzerdefiniertes Design</vt:lpstr>
      <vt:lpstr>1_Benutzerdefiniertes Design</vt:lpstr>
      <vt:lpstr>主日证道</vt:lpstr>
      <vt:lpstr>内在的饶恕（太18：21-35）</vt:lpstr>
      <vt:lpstr>内在的饶恕（太18：21-35）</vt:lpstr>
      <vt:lpstr>内在的饶恕（太18：21-35）</vt:lpstr>
      <vt:lpstr>内在的饶恕（太18：21-35）</vt:lpstr>
      <vt:lpstr>内在的饶恕（太18：21-35）</vt:lpstr>
      <vt:lpstr>内在的饶恕（太18：21-35）</vt:lpstr>
      <vt:lpstr>内在的饶恕（太18：21-35）</vt:lpstr>
      <vt:lpstr>内在的饶恕（太18：21-35）</vt:lpstr>
      <vt:lpstr>内在的饶恕（太18：21-35）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Baolei Han</dc:creator>
  <cp:lastModifiedBy>Windows-Benutzer</cp:lastModifiedBy>
  <cp:revision>1347</cp:revision>
  <cp:lastPrinted>2013-12-13T09:58:23Z</cp:lastPrinted>
  <dcterms:created xsi:type="dcterms:W3CDTF">2013-12-13T09:03:28Z</dcterms:created>
  <dcterms:modified xsi:type="dcterms:W3CDTF">2017-01-15T23:28:47Z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