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0"/>
  </p:notesMasterIdLst>
  <p:handoutMasterIdLst>
    <p:handoutMasterId r:id="rId11"/>
  </p:handoutMasterIdLst>
  <p:sldIdLst>
    <p:sldId id="863" r:id="rId5"/>
    <p:sldId id="864" r:id="rId6"/>
    <p:sldId id="1218" r:id="rId7"/>
    <p:sldId id="1290" r:id="rId8"/>
    <p:sldId id="1219" r:id="rId9"/>
  </p:sldIdLst>
  <p:sldSz cx="9144000" cy="6858000" type="screen4x3"/>
  <p:notesSz cx="6884988" cy="100187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9" autoAdjust="0"/>
    <p:restoredTop sz="95915" autoAdjust="0"/>
  </p:normalViewPr>
  <p:slideViewPr>
    <p:cSldViewPr>
      <p:cViewPr varScale="1">
        <p:scale>
          <a:sx n="67" d="100"/>
          <a:sy n="67" d="100"/>
        </p:scale>
        <p:origin x="-13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t>2016/12/11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image1.png" descr="mgj_10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272337" y="0"/>
            <a:ext cx="1871663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Shape 154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55" name="Shape 155"/>
          <p:cNvSpPr>
            <a:spLocks noGrp="1"/>
          </p:cNvSpPr>
          <p:nvPr>
            <p:ph type="sldNum" sz="quarter" idx="2"/>
          </p:nvPr>
        </p:nvSpPr>
        <p:spPr>
          <a:xfrm>
            <a:off x="6457950" y="6404292"/>
            <a:ext cx="2057400" cy="269241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92134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06242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4585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78514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2674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175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52067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23017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998792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8993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577343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71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11.12.2016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11.12.2016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de-DE" sz="6600" dirty="0"/>
              <a:t>大卫与歌</a:t>
            </a:r>
            <a:r>
              <a:rPr lang="zh-CN" altLang="de-DE" sz="6600" dirty="0" smtClean="0"/>
              <a:t>利亚</a:t>
            </a:r>
            <a:endParaRPr lang="de-DE" altLang="zh-CN" sz="6600" dirty="0" smtClean="0"/>
          </a:p>
          <a:p>
            <a:pPr algn="ctr" eaLnBrk="1" hangingPunct="1"/>
            <a:r>
              <a:rPr lang="zh-CN" altLang="de-DE" sz="6600" dirty="0" smtClean="0"/>
              <a:t>之战</a:t>
            </a:r>
            <a:endParaRPr lang="zh-CN" alt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 smtClean="0"/>
              <a:t>大卫与歌利亚之战（撒上</a:t>
            </a:r>
            <a:r>
              <a:rPr lang="de-DE" altLang="zh-CN" dirty="0" smtClean="0"/>
              <a:t>17:32-50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出</a:t>
            </a:r>
            <a:r>
              <a:rPr lang="zh-TW" altLang="en-US" dirty="0"/>
              <a:t>乎意料之外的事是吸引人注意</a:t>
            </a:r>
            <a:r>
              <a:rPr lang="zh-TW" altLang="en-US" dirty="0" smtClean="0"/>
              <a:t>的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童</a:t>
            </a:r>
            <a:r>
              <a:rPr lang="zh-TW" altLang="en-US" dirty="0"/>
              <a:t>話故事的信息不是只寫給兒童</a:t>
            </a:r>
            <a:r>
              <a:rPr lang="zh-TW" altLang="en-US" dirty="0" smtClean="0"/>
              <a:t>的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以</a:t>
            </a:r>
            <a:r>
              <a:rPr lang="zh-TW" altLang="en-US" dirty="0"/>
              <a:t>弱勝強是令人鼓舞的消</a:t>
            </a:r>
            <a:r>
              <a:rPr lang="zh-TW" altLang="en-US" dirty="0" smtClean="0"/>
              <a:t>息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聖</a:t>
            </a:r>
            <a:r>
              <a:rPr lang="zh-TW" altLang="en-US" dirty="0"/>
              <a:t>經故事是以神為中心的宣</a:t>
            </a:r>
            <a:r>
              <a:rPr lang="zh-TW" altLang="en-US" dirty="0" smtClean="0"/>
              <a:t>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閲</a:t>
            </a:r>
            <a:r>
              <a:rPr lang="zh-TW" altLang="en-US" dirty="0"/>
              <a:t>讀和聆聽神的話語是要從其中得到訓慰</a:t>
            </a:r>
          </a:p>
          <a:p>
            <a:pPr marL="0" indent="0"/>
            <a:endParaRPr lang="zh-CN" altLang="de-DE" dirty="0" smtClean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大卫与歌利亚之战（撒上</a:t>
            </a:r>
            <a:r>
              <a:rPr lang="de-DE" altLang="zh-CN" dirty="0"/>
              <a:t>17:32-50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非</a:t>
            </a:r>
            <a:r>
              <a:rPr lang="zh-TW" altLang="en-US" dirty="0"/>
              <a:t>利士人歌利亞的強勢和威</a:t>
            </a:r>
            <a:r>
              <a:rPr lang="zh-TW" altLang="en-US" dirty="0" smtClean="0"/>
              <a:t>脅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以</a:t>
            </a:r>
            <a:r>
              <a:rPr lang="zh-TW" altLang="en-US" dirty="0"/>
              <a:t>色列民與大衞面對強勢挑戰時的不</a:t>
            </a:r>
            <a:r>
              <a:rPr lang="zh-TW" altLang="en-US" dirty="0" smtClean="0"/>
              <a:t>同態度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世</a:t>
            </a:r>
            <a:r>
              <a:rPr lang="zh-TW" altLang="en-US" dirty="0"/>
              <a:t>人以強勢為中心的戰</a:t>
            </a:r>
            <a:r>
              <a:rPr lang="zh-TW" altLang="en-US" dirty="0" smtClean="0"/>
              <a:t>略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年</a:t>
            </a:r>
            <a:r>
              <a:rPr lang="zh-TW" altLang="en-US" dirty="0"/>
              <a:t>紀輕的得與</a:t>
            </a:r>
            <a:r>
              <a:rPr lang="zh-TW" altLang="en-US" dirty="0" smtClean="0"/>
              <a:t>失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從</a:t>
            </a:r>
            <a:r>
              <a:rPr lang="zh-TW" altLang="en-US" dirty="0"/>
              <a:t>經歷中建立信心和認知力量的來</a:t>
            </a:r>
            <a:r>
              <a:rPr lang="zh-TW" altLang="en-US" dirty="0" smtClean="0"/>
              <a:t>源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大</a:t>
            </a:r>
            <a:r>
              <a:rPr lang="zh-TW" altLang="en-US" dirty="0"/>
              <a:t>衛以神為中心的戰</a:t>
            </a:r>
            <a:r>
              <a:rPr lang="zh-TW" altLang="en-US" dirty="0" smtClean="0"/>
              <a:t>略</a:t>
            </a:r>
            <a:endParaRPr lang="en-US" altLang="zh-TW" dirty="0" smtClean="0"/>
          </a:p>
          <a:p>
            <a:pPr marL="0" indent="0"/>
            <a:endParaRPr lang="en-US" altLang="zh-CN" dirty="0" smtClean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5723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大卫与歌利亚之战（撒上</a:t>
            </a:r>
            <a:r>
              <a:rPr lang="de-DE" altLang="zh-CN" dirty="0"/>
              <a:t>17:32-50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zh-TW" altLang="en-US" dirty="0"/>
              <a:t>牽涉普天下的人的戰</a:t>
            </a:r>
            <a:r>
              <a:rPr lang="zh-TW" altLang="en-US" dirty="0" smtClean="0"/>
              <a:t>役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zh-TW" altLang="en-US" dirty="0"/>
              <a:t>爭戰的勝敗全在乎神</a:t>
            </a:r>
          </a:p>
          <a:p>
            <a:pPr marL="514350" indent="-514350">
              <a:buFont typeface="+mj-lt"/>
              <a:buAutoNum type="arabicPeriod" startAt="7"/>
            </a:pPr>
            <a:endParaRPr lang="en-US" altLang="zh-CN" dirty="0" smtClean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37297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大卫与歌利亚之战（撒上</a:t>
            </a:r>
            <a:r>
              <a:rPr lang="de-DE" altLang="zh-CN" dirty="0"/>
              <a:t>17:32-50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总结：</a:t>
            </a:r>
            <a:endParaRPr lang="en-US" altLang="zh-CN" dirty="0" smtClean="0"/>
          </a:p>
          <a:p>
            <a:pPr marL="0" indent="0" eaLnBrk="1"/>
            <a:r>
              <a:rPr lang="zh-TW" altLang="en-US" dirty="0"/>
              <a:t>這場著名的戰爭是比試人對神和他的旨意的認知，不是弱勢和強勢力量的比拼；是讓我們認識到和具備信心，只有神的同在才是勝利的關鍵。</a:t>
            </a:r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9555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702</Words>
  <Application>Microsoft Office PowerPoint</Application>
  <PresentationFormat>Bildschirmpräsentation (4:3)</PresentationFormat>
  <Paragraphs>52</Paragraphs>
  <Slides>5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大卫与歌利亚之战（撒上17:32-50）</vt:lpstr>
      <vt:lpstr>大卫与歌利亚之战（撒上17:32-50）</vt:lpstr>
      <vt:lpstr>大卫与歌利亚之战（撒上17:32-50）</vt:lpstr>
      <vt:lpstr>大卫与歌利亚之战（撒上17:32-50）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Administrator</cp:lastModifiedBy>
  <cp:revision>984</cp:revision>
  <cp:lastPrinted>2014-11-07T16:08:42Z</cp:lastPrinted>
  <dcterms:created xsi:type="dcterms:W3CDTF">2013-12-13T09:03:28Z</dcterms:created>
  <dcterms:modified xsi:type="dcterms:W3CDTF">2016-12-11T17:36:54Z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