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18" r:id="rId7"/>
    <p:sldId id="1343" r:id="rId8"/>
    <p:sldId id="1219" r:id="rId9"/>
  </p:sldIdLst>
  <p:sldSz cx="9144000" cy="6858000" type="screen4x3"/>
  <p:notesSz cx="6884988" cy="10018713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969" autoAdjust="0"/>
    <p:restoredTop sz="81285" autoAdjust="0"/>
  </p:normalViewPr>
  <p:slideViewPr>
    <p:cSldViewPr>
      <p:cViewPr varScale="1">
        <p:scale>
          <a:sx n="57" d="100"/>
          <a:sy n="57" d="100"/>
        </p:scale>
        <p:origin x="20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49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2016/12/10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272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610162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12933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46622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10177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81892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EF6E-44BD-41D0-9167-D5952F2122D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0131A-D35E-483E-8487-7C0E3CCCE4A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3CD4-DBE1-4D11-B7E2-6CD55A5D459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E8DBB-90CF-4E5F-AEED-C2A28126A45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719BB-77F9-4758-84B4-A15C1ED96A9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0ACC-73AE-49CB-A04C-1DC348CCB6C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BE7AE-0653-40CF-B68A-44E75E42136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23391-2175-4C46-BBB3-49A9DFF6F20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76C1F-2798-439F-AB36-4CBF8C03B74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BE1E4-84C6-4ECE-8E6F-FDF4F776E3A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2B2288-AE1F-4138-8752-54279639D2F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10.12.2016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 smtClean="0">
                <a:latin typeface="SimHei" pitchFamily="2" charset="-122"/>
                <a:ea typeface="SimHei" pitchFamily="2" charset="-122"/>
              </a:rPr>
              <a:t>生命的根基</a:t>
            </a:r>
          </a:p>
          <a:p>
            <a:pPr algn="ctr" eaLnBrk="1" hangingPunct="1"/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生命的根基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zh-CN" altLang="zh-CN" dirty="0">
                <a:latin typeface="SimHei" pitchFamily="2" charset="-122"/>
                <a:ea typeface="SimHei" pitchFamily="2" charset="-122"/>
              </a:rPr>
              <a:t>7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15-29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人生对生命意义与目的的追问是不可回避的主题，从而形成各种人生态度和人生观。</a:t>
            </a:r>
          </a:p>
          <a:p>
            <a:pPr marL="514350" indent="-514350" eaLnBrk="1">
              <a:buFont typeface="+mj-lt"/>
              <a:buAutoNum type="arabicPeriod"/>
            </a:pPr>
            <a:r>
              <a:rPr lang="zh-CN" altLang="en-US" dirty="0"/>
              <a:t>不同的人生观将人引向不同的追求目标和生活方式，带来不同的人生果效。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人的寻求探索与神的启示。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耶稣话语：自上而下的告知与警</a:t>
            </a:r>
            <a:r>
              <a:rPr lang="zh-CN" altLang="en-US" dirty="0" smtClean="0"/>
              <a:t>示</a:t>
            </a:r>
            <a:r>
              <a:rPr lang="zh-CN" altLang="en-US" dirty="0"/>
              <a:t>。</a:t>
            </a: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生命的根基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zh-CN" altLang="zh-CN" dirty="0">
                <a:latin typeface="SimHei" pitchFamily="2" charset="-122"/>
                <a:ea typeface="SimHei" pitchFamily="2" charset="-122"/>
              </a:rPr>
              <a:t>7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15-29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人存在的目的和理由在于造物之主，人生意义在于呈现其心意、活出其美善旨意。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不同的根基引向不同的生命果效，不在神旨意中的必不能持久长存。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基督徒的特征在于内外一致地呈现蒙神心意的生命品质。</a:t>
            </a: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生命的根基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zh-CN" altLang="zh-CN" dirty="0">
                <a:latin typeface="SimHei" pitchFamily="2" charset="-122"/>
                <a:ea typeface="SimHei" pitchFamily="2" charset="-122"/>
              </a:rPr>
              <a:t>7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15-29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/>
              <a:t>不追求表面的神迹奇事，而求明白神的心意，活出合神心意的生命品质。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/>
              <a:t>心思意念扎根在神的话语里，所思所行在祂的旨意里才有根基稳定，并有能力对抗外来的各种冲击和影响，结出长存的生命果实。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/>
              <a:t>根基在神旨意里的生命能面对神的审判，长存到永远的价值</a:t>
            </a:r>
            <a:r>
              <a:rPr lang="zh-CN" altLang="en-US" dirty="0" smtClean="0"/>
              <a:t>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178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生命的根基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zh-CN" altLang="zh-CN" dirty="0">
                <a:latin typeface="SimHei" pitchFamily="2" charset="-122"/>
                <a:ea typeface="SimHei" pitchFamily="2" charset="-122"/>
              </a:rPr>
              <a:t>7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15-29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457200"/>
            <a:r>
              <a:rPr lang="zh-CN" altLang="en-US" dirty="0"/>
              <a:t>在追求生命意义的过程中，神的话语是我们生命的根基。只有将神的话语和旨意存在心里并努力遵行的人，在人生的道路上才能有清楚的分辨，抵抗各种环境、遭遇、价值观和潮流的影响，结出丰盛长存的生命果实。</a:t>
            </a: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857</Words>
  <Application>Microsoft Office PowerPoint</Application>
  <PresentationFormat>Bildschirmpräsentation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2_Benutzerdefiniertes Design</vt:lpstr>
      <vt:lpstr>主日证道</vt:lpstr>
      <vt:lpstr>生命的根基（太7：15-29）</vt:lpstr>
      <vt:lpstr>生命的根基（太7：15-29）</vt:lpstr>
      <vt:lpstr>生命的根基（太7：15-29）</vt:lpstr>
      <vt:lpstr>生命的根基（太7：15-29）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CCG Bremen</cp:lastModifiedBy>
  <cp:revision>1106</cp:revision>
  <cp:lastPrinted>2016-12-02T10:19:09Z</cp:lastPrinted>
  <dcterms:created xsi:type="dcterms:W3CDTF">2013-12-13T09:03:28Z</dcterms:created>
  <dcterms:modified xsi:type="dcterms:W3CDTF">2016-12-10T16:11:44Z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