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7"/>
  </p:notesMasterIdLst>
  <p:handoutMasterIdLst>
    <p:handoutMasterId r:id="rId8"/>
  </p:handoutMasterIdLst>
  <p:sldIdLst>
    <p:sldId id="863" r:id="rId5"/>
    <p:sldId id="864" r:id="rId6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45" autoAdjust="0"/>
    <p:restoredTop sz="81295" autoAdjust="0"/>
  </p:normalViewPr>
  <p:slideViewPr>
    <p:cSldViewPr>
      <p:cViewPr varScale="1">
        <p:scale>
          <a:sx n="95" d="100"/>
          <a:sy n="95" d="100"/>
        </p:scale>
        <p:origin x="11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2016/11/21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21.11.2016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21.11.2016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倒算为义的祷告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倒算为义的祷</a:t>
            </a:r>
            <a:r>
              <a:rPr lang="zh-CN" altLang="de-DE" dirty="0" smtClean="0"/>
              <a:t>告</a:t>
            </a:r>
            <a:r>
              <a:rPr lang="de-DE" altLang="zh-CN" dirty="0"/>
              <a:t>(</a:t>
            </a:r>
            <a:r>
              <a:rPr lang="zh-CN" altLang="de-DE" dirty="0" smtClean="0"/>
              <a:t>路</a:t>
            </a:r>
            <a:r>
              <a:rPr lang="zh-CN" altLang="de-DE" dirty="0"/>
              <a:t>加福音</a:t>
            </a:r>
            <a:r>
              <a:rPr lang="de-DE" altLang="zh-CN" dirty="0"/>
              <a:t>18</a:t>
            </a:r>
            <a:r>
              <a:rPr lang="zh-CN" altLang="de-DE" dirty="0"/>
              <a:t>：</a:t>
            </a:r>
            <a:r>
              <a:rPr lang="de-DE" altLang="zh-CN" dirty="0" smtClean="0"/>
              <a:t>9-14)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de-DE" dirty="0"/>
              <a:t>大纲</a:t>
            </a:r>
            <a:r>
              <a:rPr lang="zh-CN" altLang="de-DE" dirty="0" smtClean="0"/>
              <a:t>：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引言：倒算为义的祷</a:t>
            </a:r>
            <a:r>
              <a:rPr lang="zh-CN" altLang="de-DE" dirty="0" smtClean="0"/>
              <a:t>告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向人</a:t>
            </a:r>
            <a:r>
              <a:rPr lang="de-DE" altLang="zh-CN" dirty="0"/>
              <a:t>Vs</a:t>
            </a:r>
            <a:r>
              <a:rPr lang="zh-CN" altLang="de-DE" dirty="0"/>
              <a:t>向神的祷</a:t>
            </a:r>
            <a:r>
              <a:rPr lang="zh-CN" altLang="de-DE" dirty="0" smtClean="0"/>
              <a:t>告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 smtClean="0"/>
              <a:t>自</a:t>
            </a:r>
            <a:r>
              <a:rPr lang="zh-CN" altLang="de-DE" dirty="0"/>
              <a:t>高</a:t>
            </a:r>
            <a:r>
              <a:rPr lang="de-DE" altLang="zh-CN" dirty="0"/>
              <a:t>Vs</a:t>
            </a:r>
            <a:r>
              <a:rPr lang="zh-CN" altLang="de-DE" dirty="0"/>
              <a:t>自卑的祷</a:t>
            </a:r>
            <a:r>
              <a:rPr lang="zh-CN" altLang="de-DE" dirty="0" smtClean="0"/>
              <a:t>告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 smtClean="0"/>
              <a:t>行</a:t>
            </a:r>
            <a:r>
              <a:rPr lang="zh-CN" altLang="de-DE" dirty="0"/>
              <a:t>义</a:t>
            </a:r>
            <a:r>
              <a:rPr lang="de-DE" altLang="zh-CN" dirty="0"/>
              <a:t>Vs</a:t>
            </a:r>
            <a:r>
              <a:rPr lang="zh-CN" altLang="de-DE" dirty="0"/>
              <a:t>称义的祷</a:t>
            </a:r>
            <a:r>
              <a:rPr lang="zh-CN" altLang="de-DE" dirty="0" smtClean="0"/>
              <a:t>告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 smtClean="0"/>
              <a:t>总</a:t>
            </a:r>
            <a:r>
              <a:rPr lang="zh-CN" altLang="de-DE" dirty="0"/>
              <a:t>结：回应的祷告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211</Words>
  <Application>Microsoft Office PowerPoint</Application>
  <PresentationFormat>Bildschirmpräsentation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SimHei</vt:lpstr>
      <vt:lpstr>SimSun</vt:lpstr>
      <vt:lpstr>SimSun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2_Benutzerdefiniertes Design</vt:lpstr>
      <vt:lpstr>主日证道</vt:lpstr>
      <vt:lpstr>倒算为义的祷告(路加福音18：9-14)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Lai, Jianwei</cp:lastModifiedBy>
  <cp:revision>983</cp:revision>
  <cp:lastPrinted>2014-11-07T16:08:42Z</cp:lastPrinted>
  <dcterms:created xsi:type="dcterms:W3CDTF">2013-12-13T09:03:28Z</dcterms:created>
  <dcterms:modified xsi:type="dcterms:W3CDTF">2016-11-21T12:53:40Z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