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10"/>
  </p:handoutMasterIdLst>
  <p:sldIdLst>
    <p:sldId id="863" r:id="rId4"/>
    <p:sldId id="1253" r:id="rId5"/>
    <p:sldId id="1438" r:id="rId6"/>
    <p:sldId id="1444" r:id="rId7"/>
    <p:sldId id="1443" r:id="rId8"/>
    <p:sldId id="1441" r:id="rId9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4" autoAdjust="0"/>
    <p:restoredTop sz="94660"/>
  </p:normalViewPr>
  <p:slideViewPr>
    <p:cSldViewPr>
      <p:cViewPr varScale="1">
        <p:scale>
          <a:sx n="68" d="100"/>
          <a:sy n="68" d="100"/>
        </p:scale>
        <p:origin x="-17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4DEEB72-AA11-4609-AEA9-75D5F181EB2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60FBF-F754-41E7-B83B-9CE6DB918B63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5AE65-3131-4831-A3E9-391EBF16029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04FB5-0AC8-4CA6-ACAA-5D2011A8EA13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BB64E-3FC9-494B-A6EA-AF97D751AB88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D1-8DED-43C2-A0D9-25310365F2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589EC-A7FC-4267-AE1F-4A3D554586C6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FB06C-D64B-4BCD-8AD7-8F67512E18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2EA28-C96A-4847-8772-620F5C4713A6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B1A0F-B48C-4583-8070-29FD983BC9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5E3F6-BCC6-41A9-9364-E7E88D5586E2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60F18-C204-4971-96A6-13D5F22DE1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515DD-B674-498E-884A-B69F99A47966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E7A78-8875-4A5B-9B5D-F8BB4826A7B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71332-48DB-4B5A-A156-3F4E73FF565E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D8AB7-6EAD-443F-BC15-41E4B5A853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88A0D-9917-4945-921D-DFF73F43912F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503D8-268D-4333-A738-F2E4ACF1DB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A12FC-091D-4B8C-BBBF-A15A9E65DEF0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B22E9-694C-4EBE-ADDF-86AB718704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78BF2-B60D-4898-B594-CB5CDF4842BB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8C859-E8E5-4921-B7B9-DD7B00830438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ABF15-EAAB-4F18-9BB3-1844D60EE5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FFD24-DD3F-4456-A418-2A6D305CB009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16EF8-B972-4008-8D7D-E7518756CF1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16194-0FA7-4000-A150-104D88BE493E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DA11F-22B0-479C-BF12-56D684AE2BF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FB1C7-B473-4092-A5B6-8FE0286058FE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B409B-6AEA-4B94-822D-99D88E9F87E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CCCF-AECE-47D7-90A3-68DDC8666E2F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48AEA-5980-4116-940B-1919093C4F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86DC6-3834-44D5-9B4F-F3389B1B3ADC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4245A-A5DE-43EB-9A22-BEE9FDF78C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E4264-19B9-4011-A372-A0E7BAB69362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BAFF7-5BF9-4E76-8409-439C007B8A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4EDCF-20C4-4575-B493-123E946C760D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4631-949D-4445-80F8-7F81167599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8655-0DB5-44CC-B766-F795DAE8B1DE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DFF3-60CE-4A54-897E-BF572A3E102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7855C-A8E3-4EC6-B049-F5F253B9A445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07905-1BA6-45DE-90ED-83225B618D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60091-DEC2-48EF-B288-478F706070E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5A0CD-7F29-48C7-801B-74FEA30C9B9E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76504-1A07-4AE2-B369-55F47E8DC0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0A690-1557-42F1-A83F-D4C647A27C45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FF493-2508-4083-AF58-E5EC0A1B5F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DB669-D554-470A-B1BE-347EC7B7798D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359B7-99DE-440D-9E77-412FFBC3F12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5EE4-AAFF-4894-9D82-E408411226BF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35A20-CBD6-44BB-AAD0-CD74DD6ABC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CC0EB-0E92-4A15-87E2-578BACCEDF90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90A1B-864C-4DCC-ABA5-F4B399AA404A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7B8DD-B981-4504-B00F-3E9E61942CD1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4064A-4B94-4F91-9E58-37AD66FEB65B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F25F0-0AC8-4087-8950-42A2C5EB2C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28FC8-E11C-4524-A6F6-86A0E56AD36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9E68F296-6071-401A-967D-896AA57CCE18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17AB18E-460E-4307-8722-BA3A67601235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1CD583DF-1C2C-4405-AB56-777EB5596E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EC76B65-4316-411A-8E7C-F37DBE0C4E3D}" type="datetimeFigureOut">
              <a:rPr lang="de-DE" altLang="zh-CN"/>
              <a:pPr>
                <a:defRPr/>
              </a:pPr>
              <a:t>30.10.2016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E937FF-AD0F-4A10-AE35-CE823941C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609600" y="1524000"/>
            <a:ext cx="7315200" cy="4351338"/>
          </a:xfrm>
        </p:spPr>
        <p:txBody>
          <a:bodyPr/>
          <a:lstStyle/>
          <a:p>
            <a:pPr algn="ctr" eaLnBrk="1" hangingPunct="1"/>
            <a:endParaRPr lang="de-DE" altLang="zh-CN" sz="6600" smtClean="0"/>
          </a:p>
          <a:p>
            <a:pPr algn="ctr" eaLnBrk="1" hangingPunct="1"/>
            <a:r>
              <a:rPr lang="zh-CN" altLang="en-US" sz="6000" smtClean="0"/>
              <a:t>一切在乎发怜悯的神</a:t>
            </a:r>
            <a:endParaRPr lang="zh-CN" altLang="de-DE" sz="6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一切在乎发怜悯的神</a:t>
            </a:r>
            <a:r>
              <a:rPr lang="zh-CN" altLang="de-DE" smtClean="0"/>
              <a:t> （</a:t>
            </a:r>
            <a:r>
              <a:rPr lang="zh-CN" altLang="en-US" smtClean="0"/>
              <a:t>罗</a:t>
            </a:r>
            <a:r>
              <a:rPr lang="en-US" altLang="zh-CN" smtClean="0"/>
              <a:t>9</a:t>
            </a:r>
            <a:r>
              <a:rPr lang="zh-CN" altLang="de-DE" smtClean="0"/>
              <a:t>：</a:t>
            </a:r>
            <a:r>
              <a:rPr lang="de-DE" altLang="zh-CN" smtClean="0"/>
              <a:t>14-26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引言：</a:t>
            </a:r>
            <a:endParaRPr lang="en-US" altLang="zh-CN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人可以與神爭辯嗎？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神容許人與他爭辯嗎？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為甚麼人要與神爭辯呢？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神不公平嗎？甚麼是公平呢？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神的本性和本質如何調和？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神喜歡懲罰？還是喜歡施恩？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匠人與器皿的比喻</a:t>
            </a:r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一切在乎发怜悯的神</a:t>
            </a:r>
            <a:r>
              <a:rPr lang="zh-CN" altLang="de-DE" smtClean="0"/>
              <a:t> （</a:t>
            </a:r>
            <a:r>
              <a:rPr lang="zh-CN" altLang="en-US" smtClean="0"/>
              <a:t>罗</a:t>
            </a:r>
            <a:r>
              <a:rPr lang="en-US" altLang="zh-CN" smtClean="0"/>
              <a:t>9</a:t>
            </a:r>
            <a:r>
              <a:rPr lang="zh-CN" altLang="de-DE" smtClean="0"/>
              <a:t>：</a:t>
            </a:r>
            <a:r>
              <a:rPr lang="de-DE" altLang="zh-CN" smtClean="0"/>
              <a:t>14-26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3"/>
          </a:xfrm>
        </p:spPr>
        <p:txBody>
          <a:bodyPr/>
          <a:lstStyle/>
          <a:p>
            <a:r>
              <a:rPr lang="zh-CN" altLang="en-US" smtClean="0"/>
              <a:t>经文理解与应用：</a:t>
            </a:r>
            <a:endParaRPr lang="en-US" altLang="zh-CN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保羅為神辯護是對人的提醒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人得救不在乎人的意願或努力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人的成功和失敗背後有著神的旨意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人還是要為自己的行為、動機和選擇負上責任</a:t>
            </a:r>
            <a:endParaRPr lang="en-US" altLang="zh-TW" smtClean="0"/>
          </a:p>
          <a:p>
            <a:pPr>
              <a:buFont typeface="Arial" charset="0"/>
              <a:buAutoNum type="arabicPeriod"/>
            </a:pPr>
            <a:r>
              <a:rPr lang="zh-TW" altLang="en-US" smtClean="0"/>
              <a:t>神的寛容和神的施恩都是他的主權</a:t>
            </a:r>
          </a:p>
          <a:p>
            <a:pPr>
              <a:buFont typeface="Arial" charset="0"/>
              <a:buAutoNum type="arabicPeriod"/>
            </a:pPr>
            <a:endParaRPr lang="en-US" altLang="zh-TW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一切在乎发怜悯的神</a:t>
            </a:r>
            <a:r>
              <a:rPr lang="zh-CN" altLang="de-DE" smtClean="0"/>
              <a:t> （</a:t>
            </a:r>
            <a:r>
              <a:rPr lang="zh-CN" altLang="en-US" smtClean="0"/>
              <a:t>罗</a:t>
            </a:r>
            <a:r>
              <a:rPr lang="en-US" altLang="zh-CN" smtClean="0"/>
              <a:t>9</a:t>
            </a:r>
            <a:r>
              <a:rPr lang="zh-CN" altLang="de-DE" smtClean="0"/>
              <a:t>：</a:t>
            </a:r>
            <a:r>
              <a:rPr lang="de-DE" altLang="zh-CN" smtClean="0"/>
              <a:t>14-26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3"/>
          </a:xfrm>
        </p:spPr>
        <p:txBody>
          <a:bodyPr/>
          <a:lstStyle/>
          <a:p>
            <a:r>
              <a:rPr lang="zh-CN" altLang="en-US" smtClean="0"/>
              <a:t>经文理解与应用：</a:t>
            </a:r>
            <a:endParaRPr lang="en-US" altLang="zh-CN" smtClean="0"/>
          </a:p>
          <a:p>
            <a:pPr>
              <a:buFont typeface="Arial" charset="0"/>
              <a:buAutoNum type="arabicPeriod" startAt="6"/>
            </a:pPr>
            <a:r>
              <a:rPr lang="zh-TW" altLang="en-US" smtClean="0"/>
              <a:t>神不全然放棄人是他的恩典</a:t>
            </a:r>
          </a:p>
          <a:p>
            <a:pPr>
              <a:buFont typeface="Arial" charset="0"/>
              <a:buAutoNum type="arabicPeriod" startAt="6"/>
            </a:pPr>
            <a:r>
              <a:rPr lang="zh-TW" altLang="en-US" smtClean="0"/>
              <a:t>神的揀選是奇妙的，被揀選的只能感恩</a:t>
            </a:r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一切在乎发怜悯的神</a:t>
            </a:r>
            <a:r>
              <a:rPr lang="zh-CN" altLang="de-DE" smtClean="0"/>
              <a:t> （</a:t>
            </a:r>
            <a:r>
              <a:rPr lang="zh-CN" altLang="en-US" smtClean="0"/>
              <a:t>罗</a:t>
            </a:r>
            <a:r>
              <a:rPr lang="en-US" altLang="zh-CN" smtClean="0"/>
              <a:t>9</a:t>
            </a:r>
            <a:r>
              <a:rPr lang="zh-CN" altLang="de-DE" smtClean="0"/>
              <a:t>：</a:t>
            </a:r>
            <a:r>
              <a:rPr lang="de-DE" altLang="zh-CN" smtClean="0"/>
              <a:t>14-26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3"/>
          </a:xfrm>
        </p:spPr>
        <p:txBody>
          <a:bodyPr/>
          <a:lstStyle/>
          <a:p>
            <a:r>
              <a:rPr lang="zh-CN" altLang="en-US" smtClean="0"/>
              <a:t>总结：</a:t>
            </a:r>
            <a:endParaRPr lang="en-US" altLang="zh-CN" smtClean="0"/>
          </a:p>
          <a:p>
            <a:pPr eaLnBrk="1"/>
            <a:endParaRPr lang="en-US" altLang="zh-TW" sz="3000" smtClean="0"/>
          </a:p>
          <a:p>
            <a:pPr eaLnBrk="1"/>
            <a:r>
              <a:rPr lang="zh-TW" altLang="en-US" sz="3000" smtClean="0"/>
              <a:t>信徒是神早預備得榮耀的器皿，是</a:t>
            </a:r>
            <a:r>
              <a:rPr lang="zh-CN" altLang="en-US" sz="3000" smtClean="0"/>
              <a:t>蒙爱的</a:t>
            </a:r>
            <a:r>
              <a:rPr lang="zh-TW" altLang="en-US" sz="3000" smtClean="0"/>
              <a:t>子民；一切的恩惠都是神主導</a:t>
            </a:r>
            <a:r>
              <a:rPr lang="zh-CN" altLang="en-US" sz="3000" smtClean="0"/>
              <a:t>的。</a:t>
            </a:r>
            <a:r>
              <a:rPr lang="zh-TW" altLang="en-US" sz="3000" smtClean="0"/>
              <a:t>神有絕對的主權，救恩只在乎發憐憫的神。 這樣，你的回應會是怎麼樣呢？</a:t>
            </a:r>
            <a:endParaRPr lang="en-US" altLang="zh-TW" sz="3000" smtClean="0"/>
          </a:p>
          <a:p>
            <a:pPr eaLnBrk="1">
              <a:buFont typeface="Wingdings" pitchFamily="2" charset="2"/>
              <a:buChar char="Ø"/>
            </a:pPr>
            <a:endParaRPr lang="en-US" altLang="zh-TW" sz="3000" smtClean="0"/>
          </a:p>
          <a:p>
            <a:pPr algn="l" eaLnBrk="1"/>
            <a:endParaRPr lang="zh-TW" altLang="en-US" smtClean="0"/>
          </a:p>
          <a:p>
            <a:pPr algn="l"/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一切在乎发怜悯的神</a:t>
            </a:r>
            <a:r>
              <a:rPr lang="zh-CN" altLang="de-DE" smtClean="0"/>
              <a:t> （</a:t>
            </a:r>
            <a:r>
              <a:rPr lang="zh-CN" altLang="en-US" smtClean="0"/>
              <a:t>罗</a:t>
            </a:r>
            <a:r>
              <a:rPr lang="en-US" altLang="zh-CN" smtClean="0"/>
              <a:t>9</a:t>
            </a:r>
            <a:r>
              <a:rPr lang="zh-CN" altLang="de-DE" smtClean="0"/>
              <a:t>：</a:t>
            </a:r>
            <a:r>
              <a:rPr lang="de-DE" altLang="zh-CN" smtClean="0"/>
              <a:t>14-26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353300" cy="4297363"/>
          </a:xfrm>
        </p:spPr>
        <p:txBody>
          <a:bodyPr/>
          <a:lstStyle/>
          <a:p>
            <a:pPr marL="1257300" lvl="1" indent="-514350">
              <a:buFontTx/>
              <a:buAutoNum type="alphaUcPeriod"/>
            </a:pPr>
            <a:r>
              <a:rPr lang="zh-TW" altLang="en-US" sz="3000" smtClean="0">
                <a:latin typeface="SimHei" pitchFamily="49" charset="-122"/>
                <a:ea typeface="SimHei" pitchFamily="49" charset="-122"/>
              </a:rPr>
              <a:t>“繼續與神頂嘴，爭辯；説神不公平，挑戰神的本質和本性；預備迎接神的忿怒，不接納神的寬容；倚靠自己的意願，努力找一條不承認神的出路？”</a:t>
            </a:r>
            <a:endParaRPr lang="en-US" altLang="zh-CN" sz="3000" smtClean="0">
              <a:latin typeface="SimHei" pitchFamily="49" charset="-122"/>
              <a:ea typeface="SimHei" pitchFamily="49" charset="-122"/>
            </a:endParaRPr>
          </a:p>
          <a:p>
            <a:pPr marL="1257300" lvl="1" indent="-514350">
              <a:buFontTx/>
              <a:buAutoNum type="alphaUcPeriod"/>
            </a:pPr>
            <a:r>
              <a:rPr lang="zh-CN" altLang="en-US" sz="3000" smtClean="0">
                <a:latin typeface="SimHei" pitchFamily="49" charset="-122"/>
                <a:ea typeface="SimHei" pitchFamily="49" charset="-122"/>
              </a:rPr>
              <a:t>“</a:t>
            </a:r>
            <a:r>
              <a:rPr lang="zh-TW" altLang="en-US" sz="3000" smtClean="0">
                <a:latin typeface="SimHei" pitchFamily="49" charset="-122"/>
                <a:ea typeface="SimHei" pitchFamily="49" charset="-122"/>
              </a:rPr>
              <a:t>接受神的恩典，不住感恩，知道自己是蒙愛的；順服神，享受在神裡面的平安和喜樂，行走在他為我們擺設的美麗前路。</a:t>
            </a:r>
            <a:r>
              <a:rPr lang="zh-CN" altLang="en-US" sz="3000" smtClean="0">
                <a:latin typeface="SimHei" pitchFamily="49" charset="-122"/>
                <a:ea typeface="SimHei" pitchFamily="49" charset="-122"/>
              </a:rPr>
              <a:t>”</a:t>
            </a:r>
            <a:endParaRPr lang="en-US" altLang="zh-TW" sz="3000" smtClean="0">
              <a:latin typeface="SimHei" pitchFamily="49" charset="-122"/>
              <a:ea typeface="SimHei" pitchFamily="49" charset="-122"/>
            </a:endParaRPr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476</Words>
  <Application>Microsoft Office PowerPoint</Application>
  <PresentationFormat>Bildschirmpräsentation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Arial</vt:lpstr>
      <vt:lpstr>SimSun</vt:lpstr>
      <vt:lpstr>SimHei</vt:lpstr>
      <vt:lpstr>Calibri</vt:lpstr>
      <vt:lpstr>Calibri Light</vt:lpstr>
      <vt:lpstr>Wingdings</vt:lpstr>
      <vt:lpstr>默认设计模板</vt:lpstr>
      <vt:lpstr>Benutzerdefiniertes Design</vt:lpstr>
      <vt:lpstr>1_Benutzerdefiniertes Design</vt:lpstr>
      <vt:lpstr>主日证道</vt:lpstr>
      <vt:lpstr>一切在乎发怜悯的神 （罗9：14-26）</vt:lpstr>
      <vt:lpstr>一切在乎发怜悯的神 （罗9：14-26）</vt:lpstr>
      <vt:lpstr>一切在乎发怜悯的神 （罗9：14-26）</vt:lpstr>
      <vt:lpstr>一切在乎发怜悯的神 （罗9：14-26）</vt:lpstr>
      <vt:lpstr>一切在乎发怜悯的神 （罗9：14-26）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Windows-Benutzer</cp:lastModifiedBy>
  <cp:revision>1208</cp:revision>
  <cp:lastPrinted>2013-12-13T09:58:23Z</cp:lastPrinted>
  <dcterms:created xsi:type="dcterms:W3CDTF">2013-12-13T09:03:28Z</dcterms:created>
  <dcterms:modified xsi:type="dcterms:W3CDTF">2016-10-30T15:16:15Z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