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7" r:id="rId6"/>
    <p:sldId id="263" r:id="rId7"/>
    <p:sldId id="268" r:id="rId8"/>
    <p:sldId id="259" r:id="rId9"/>
    <p:sldId id="266" r:id="rId10"/>
    <p:sldId id="264" r:id="rId11"/>
    <p:sldId id="261" r:id="rId12"/>
    <p:sldId id="269" r:id="rId13"/>
    <p:sldId id="262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156587-FFA8-4517-89B1-8428395E407A}" type="datetimeFigureOut">
              <a:rPr lang="zh-TW" altLang="en-US" smtClean="0"/>
              <a:pPr/>
              <a:t>2016/10/25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19D5DB2-4502-4223-96C6-45A82B4221FE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772400" cy="1656184"/>
          </a:xfrm>
        </p:spPr>
        <p:txBody>
          <a:bodyPr/>
          <a:lstStyle/>
          <a:p>
            <a:r>
              <a:rPr lang="zh-TW" altLang="zh-TW" dirty="0" smtClean="0"/>
              <a:t>講題：「</a:t>
            </a:r>
            <a:r>
              <a:rPr lang="zh-TW" altLang="en-US" dirty="0" smtClean="0"/>
              <a:t>用我一生</a:t>
            </a:r>
            <a:r>
              <a:rPr lang="zh-TW" altLang="zh-TW" dirty="0" smtClean="0"/>
              <a:t>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經文：詩篇九十篇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772400" cy="79208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/>
              <a:t>蔡定邦老師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600" dirty="0" smtClean="0"/>
              <a:t>如何善用人生下半場，得著智慧的心？</a:t>
            </a:r>
            <a:r>
              <a:rPr lang="en-US" altLang="zh-TW" sz="3600" dirty="0" smtClean="0"/>
              <a:t>--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要愛惜</a:t>
            </a: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光陰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，因為現今的世代邪惡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					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sz="2800" dirty="0" smtClean="0"/>
              <a:t>弗</a:t>
            </a:r>
            <a:r>
              <a:rPr lang="en-US" altLang="zh-TW" sz="2800" dirty="0" smtClean="0"/>
              <a:t>5:16-</a:t>
            </a:r>
            <a:endParaRPr lang="en-US" altLang="zh-TW" sz="3600" dirty="0" smtClean="0"/>
          </a:p>
          <a:p>
            <a:pPr lvl="1"/>
            <a:r>
              <a:rPr lang="zh-TW" altLang="zh-TW" sz="36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光陰</a:t>
            </a:r>
            <a:r>
              <a:rPr lang="zh-TW" altLang="en-US" sz="3600" dirty="0" smtClean="0"/>
              <a:t>（</a:t>
            </a:r>
            <a:r>
              <a:rPr lang="zh-TW" altLang="zh-TW" sz="3600" dirty="0" smtClean="0"/>
              <a:t>原文</a:t>
            </a:r>
            <a:r>
              <a:rPr lang="en-US" altLang="zh-TW" sz="3600" dirty="0" smtClean="0"/>
              <a:t>=</a:t>
            </a:r>
            <a:r>
              <a:rPr lang="en-US" altLang="zh-TW" sz="3600" i="1" dirty="0" err="1" smtClean="0"/>
              <a:t>kairos</a:t>
            </a:r>
            <a:r>
              <a:rPr lang="zh-TW" altLang="en-US" sz="3600" dirty="0" smtClean="0"/>
              <a:t>；和修版：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要把握</a:t>
            </a:r>
            <a:r>
              <a:rPr lang="zh-TW" altLang="zh-TW" sz="36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時機</a:t>
            </a:r>
            <a:r>
              <a:rPr lang="zh-TW" altLang="en-US" sz="3600" dirty="0" smtClean="0"/>
              <a:t>）</a:t>
            </a:r>
          </a:p>
          <a:p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 </a:t>
            </a:r>
            <a:r>
              <a:rPr lang="zh-TW" altLang="zh-TW" dirty="0" smtClean="0"/>
              <a:t>超越死亡（</a:t>
            </a:r>
            <a:r>
              <a:rPr lang="en-US" altLang="zh-TW" dirty="0" smtClean="0"/>
              <a:t>13-17</a:t>
            </a:r>
            <a:r>
              <a:rPr lang="zh-TW" altLang="en-US" dirty="0" smtClean="0"/>
              <a:t>節</a:t>
            </a:r>
            <a:r>
              <a:rPr lang="zh-TW" altLang="zh-TW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268760"/>
            <a:ext cx="8748464" cy="5086800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dirty="0" smtClean="0"/>
              <a:t>詩人接著發出一連串的祈求，求什麼？</a:t>
            </a:r>
            <a:endParaRPr lang="en-US" altLang="zh-TW" sz="3600" dirty="0" smtClean="0"/>
          </a:p>
          <a:p>
            <a:pPr lvl="1"/>
            <a:r>
              <a:rPr lang="en-US" altLang="zh-HK" sz="3200" dirty="0" err="1"/>
              <a:t>i</a:t>
            </a:r>
            <a:r>
              <a:rPr lang="en-US" altLang="zh-HK" sz="3200" dirty="0"/>
              <a:t>. </a:t>
            </a:r>
            <a:r>
              <a:rPr lang="zh-TW" altLang="zh-HK" sz="3200" dirty="0"/>
              <a:t>求神回心轉意，憐憫祂的僕人</a:t>
            </a:r>
            <a:r>
              <a:rPr lang="zh-TW" altLang="zh-HK" sz="3200" dirty="0" smtClean="0"/>
              <a:t>（</a:t>
            </a:r>
            <a:r>
              <a:rPr lang="en-US" altLang="zh-HK" sz="3200" dirty="0" smtClean="0"/>
              <a:t>13</a:t>
            </a:r>
            <a:r>
              <a:rPr lang="zh-TW" altLang="en-US" sz="3200" dirty="0" smtClean="0"/>
              <a:t>節</a:t>
            </a:r>
            <a:r>
              <a:rPr lang="zh-TW" altLang="zh-HK" sz="3200" dirty="0" smtClean="0"/>
              <a:t>）</a:t>
            </a:r>
            <a:endParaRPr lang="zh-TW" altLang="zh-HK" sz="3200" dirty="0"/>
          </a:p>
          <a:p>
            <a:pPr lvl="1"/>
            <a:r>
              <a:rPr lang="en-US" altLang="zh-HK" sz="3200" dirty="0"/>
              <a:t>ii. </a:t>
            </a:r>
            <a:r>
              <a:rPr lang="zh-TW" altLang="zh-HK" sz="3200" dirty="0"/>
              <a:t>求神讓他早早飽得祂的慈愛，以致他們可以一生一世</a:t>
            </a:r>
            <a:r>
              <a:rPr lang="zh-TW" altLang="zh-HK" sz="3200" dirty="0" smtClean="0"/>
              <a:t>都歡喜</a:t>
            </a:r>
            <a:r>
              <a:rPr lang="zh-TW" altLang="zh-HK" sz="3200" dirty="0"/>
              <a:t>快樂</a:t>
            </a:r>
            <a:r>
              <a:rPr lang="zh-TW" altLang="zh-HK" sz="3200" dirty="0" smtClean="0"/>
              <a:t>（</a:t>
            </a:r>
            <a:r>
              <a:rPr lang="en-US" altLang="zh-HK" sz="3200" dirty="0" smtClean="0"/>
              <a:t>14</a:t>
            </a:r>
            <a:r>
              <a:rPr lang="zh-TW" altLang="en-US" sz="3200" dirty="0" smtClean="0"/>
              <a:t>節</a:t>
            </a:r>
            <a:r>
              <a:rPr lang="zh-TW" altLang="zh-HK" sz="3200" dirty="0" smtClean="0"/>
              <a:t>）</a:t>
            </a:r>
            <a:endParaRPr lang="zh-TW" altLang="zh-HK" sz="3200" dirty="0"/>
          </a:p>
          <a:p>
            <a:pPr lvl="1"/>
            <a:r>
              <a:rPr lang="en-US" altLang="zh-HK" sz="3200" dirty="0"/>
              <a:t>iii. </a:t>
            </a:r>
            <a:r>
              <a:rPr lang="zh-TW" altLang="zh-HK" sz="3200" dirty="0" smtClean="0"/>
              <a:t>受</a:t>
            </a:r>
            <a:r>
              <a:rPr lang="zh-TW" altLang="en-US" sz="3200" dirty="0" smtClean="0"/>
              <a:t>許</a:t>
            </a:r>
            <a:r>
              <a:rPr lang="zh-TW" altLang="zh-HK" sz="3200" dirty="0" smtClean="0"/>
              <a:t>多</a:t>
            </a:r>
            <a:r>
              <a:rPr lang="zh-TW" altLang="zh-HK" sz="3200" dirty="0"/>
              <a:t>苦，日後同樣</a:t>
            </a:r>
            <a:r>
              <a:rPr lang="zh-TW" altLang="zh-HK" sz="3200" dirty="0" smtClean="0"/>
              <a:t>經歷</a:t>
            </a:r>
            <a:r>
              <a:rPr lang="zh-TW" altLang="en-US" sz="3200" dirty="0" smtClean="0"/>
              <a:t>許多</a:t>
            </a:r>
            <a:r>
              <a:rPr lang="zh-TW" altLang="zh-HK" sz="3200" dirty="0" smtClean="0"/>
              <a:t>喜樂（</a:t>
            </a:r>
            <a:r>
              <a:rPr lang="en-US" altLang="zh-HK" sz="3200" dirty="0" smtClean="0"/>
              <a:t>15</a:t>
            </a:r>
            <a:r>
              <a:rPr lang="zh-TW" altLang="en-US" sz="3200" dirty="0" smtClean="0"/>
              <a:t>節</a:t>
            </a:r>
            <a:r>
              <a:rPr lang="zh-TW" altLang="zh-HK" sz="3200" dirty="0" smtClean="0"/>
              <a:t>）</a:t>
            </a:r>
            <a:endParaRPr lang="zh-TW" altLang="zh-HK" sz="3200" dirty="0"/>
          </a:p>
          <a:p>
            <a:pPr lvl="1"/>
            <a:r>
              <a:rPr lang="en-US" altLang="zh-HK" sz="3200" dirty="0"/>
              <a:t>iv. </a:t>
            </a:r>
            <a:r>
              <a:rPr lang="zh-TW" altLang="zh-HK" sz="3200" dirty="0"/>
              <a:t>求神的作為向祂的僕人顯現，進一步顯明祂的榮耀</a:t>
            </a:r>
            <a:r>
              <a:rPr lang="zh-TW" altLang="zh-HK" sz="3200" dirty="0" smtClean="0"/>
              <a:t>（</a:t>
            </a:r>
            <a:r>
              <a:rPr lang="en-US" altLang="zh-HK" sz="3200" dirty="0" smtClean="0"/>
              <a:t>16</a:t>
            </a:r>
            <a:r>
              <a:rPr lang="zh-TW" altLang="en-US" sz="3200" dirty="0" smtClean="0"/>
              <a:t>節</a:t>
            </a:r>
            <a:r>
              <a:rPr lang="zh-TW" altLang="zh-HK" sz="3200" dirty="0" smtClean="0"/>
              <a:t>）</a:t>
            </a:r>
            <a:endParaRPr lang="zh-TW" altLang="zh-TW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/>
          <a:lstStyle/>
          <a:p>
            <a:pPr lvl="0"/>
            <a:r>
              <a:rPr lang="en-US" altLang="zh-TW" sz="3600" dirty="0" smtClean="0"/>
              <a:t>17</a:t>
            </a:r>
            <a:r>
              <a:rPr lang="zh-TW" altLang="en-US" sz="3600" dirty="0" smtClean="0"/>
              <a:t>節中，</a:t>
            </a:r>
            <a:r>
              <a:rPr lang="zh-TW" altLang="zh-TW" sz="3600" dirty="0" smtClean="0"/>
              <a:t>和</a:t>
            </a:r>
            <a:r>
              <a:rPr lang="zh-TW" altLang="zh-TW" sz="3600" dirty="0"/>
              <a:t>合本的「榮美」</a:t>
            </a:r>
            <a:r>
              <a:rPr lang="zh-TW" altLang="en-US" sz="3600" dirty="0"/>
              <a:t>（</a:t>
            </a:r>
            <a:r>
              <a:rPr lang="en-US" altLang="zh-TW" sz="3600" i="1" dirty="0" err="1"/>
              <a:t>nṓ‛am</a:t>
            </a:r>
            <a:r>
              <a:rPr lang="zh-TW" altLang="en-US" sz="3600" dirty="0"/>
              <a:t>）該</a:t>
            </a:r>
            <a:r>
              <a:rPr lang="zh-TW" altLang="zh-TW" sz="3600" dirty="0"/>
              <a:t>如何</a:t>
            </a:r>
            <a:r>
              <a:rPr lang="zh-TW" altLang="en-US" sz="3600" dirty="0"/>
              <a:t>翻譯和</a:t>
            </a:r>
            <a:r>
              <a:rPr lang="zh-TW" altLang="zh-TW" sz="3600" dirty="0"/>
              <a:t>解釋？</a:t>
            </a:r>
            <a:endParaRPr lang="en-US" altLang="zh-TW" sz="3600" dirty="0"/>
          </a:p>
          <a:p>
            <a:pPr lvl="1"/>
            <a:r>
              <a:rPr lang="zh-HK" altLang="zh-TW" sz="3600" dirty="0"/>
              <a:t>呂振中</a:t>
            </a:r>
            <a:r>
              <a:rPr lang="en-US" altLang="zh-TW" sz="3600" dirty="0"/>
              <a:t>=</a:t>
            </a:r>
            <a:r>
              <a:rPr lang="zh-TW" altLang="zh-TW" sz="3600" dirty="0"/>
              <a:t>「</a:t>
            </a:r>
            <a:r>
              <a:rPr lang="zh-HK" altLang="zh-TW" sz="3600" dirty="0"/>
              <a:t>恩美」</a:t>
            </a:r>
            <a:r>
              <a:rPr lang="en-US" altLang="zh-TW" sz="3600" dirty="0"/>
              <a:t>/ </a:t>
            </a:r>
            <a:r>
              <a:rPr lang="zh-HK" altLang="zh-TW" sz="3600" dirty="0"/>
              <a:t>新譯本</a:t>
            </a:r>
            <a:r>
              <a:rPr lang="en-US" altLang="zh-TW" sz="3600" dirty="0"/>
              <a:t>=</a:t>
            </a:r>
            <a:r>
              <a:rPr lang="zh-HK" altLang="zh-TW" sz="3600" dirty="0"/>
              <a:t>「恩慈」</a:t>
            </a:r>
            <a:r>
              <a:rPr lang="en-US" altLang="zh-TW" sz="3600" dirty="0"/>
              <a:t>/ </a:t>
            </a:r>
            <a:r>
              <a:rPr lang="zh-HK" altLang="zh-TW" sz="3600" dirty="0"/>
              <a:t>思高</a:t>
            </a:r>
            <a:r>
              <a:rPr lang="en-US" altLang="zh-TW" sz="3600" dirty="0"/>
              <a:t>=</a:t>
            </a:r>
            <a:r>
              <a:rPr lang="zh-HK" altLang="zh-TW" sz="3600" dirty="0"/>
              <a:t>「仁風」</a:t>
            </a:r>
            <a:r>
              <a:rPr lang="en-US" altLang="zh-TW" sz="3600" dirty="0"/>
              <a:t>/ </a:t>
            </a:r>
            <a:r>
              <a:rPr lang="zh-TW" altLang="zh-TW" sz="3600" dirty="0"/>
              <a:t>和修</a:t>
            </a:r>
            <a:r>
              <a:rPr lang="en-US" altLang="zh-TW" sz="3600" dirty="0"/>
              <a:t>=</a:t>
            </a:r>
            <a:r>
              <a:rPr lang="zh-TW" altLang="zh-TW" sz="3600" dirty="0"/>
              <a:t>「恩寵」</a:t>
            </a:r>
            <a:endParaRPr lang="en-US" altLang="zh-TW" sz="3600" dirty="0"/>
          </a:p>
          <a:p>
            <a:pPr lvl="1"/>
            <a:r>
              <a:rPr lang="en-US" altLang="zh-TW" sz="3600" dirty="0" smtClean="0"/>
              <a:t>beauty </a:t>
            </a:r>
            <a:r>
              <a:rPr lang="en-US" altLang="zh-TW" sz="3600" dirty="0"/>
              <a:t>(KJV)/ favor (NIV, NRSV)/ approval (NLT</a:t>
            </a:r>
            <a:r>
              <a:rPr lang="en-US" altLang="zh-TW" sz="3600" dirty="0" smtClean="0"/>
              <a:t>)</a:t>
            </a:r>
            <a:r>
              <a:rPr lang="en-US" altLang="zh-TW" sz="3600" dirty="0"/>
              <a:t>; </a:t>
            </a:r>
            <a:r>
              <a:rPr lang="en-US" altLang="zh-TW" sz="3600" dirty="0" err="1" smtClean="0"/>
              <a:t>Freundlichkeit</a:t>
            </a:r>
            <a:r>
              <a:rPr lang="en-US" altLang="zh-TW" sz="3600" dirty="0" smtClean="0"/>
              <a:t> (SCL)</a:t>
            </a:r>
            <a:endParaRPr lang="en-US" altLang="zh-TW" sz="3600" dirty="0"/>
          </a:p>
          <a:p>
            <a:pPr lvl="0"/>
            <a:r>
              <a:rPr lang="zh-TW" altLang="zh-TW" sz="3600" dirty="0"/>
              <a:t>解決短暫人生、超越死亡的方法</a:t>
            </a:r>
            <a:r>
              <a:rPr lang="en-US" altLang="zh-TW" sz="3600" dirty="0"/>
              <a:t>=</a:t>
            </a:r>
            <a:r>
              <a:rPr lang="zh-TW" altLang="zh-TW" sz="3600" dirty="0"/>
              <a:t>？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783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結語：如何善用我們有限的人生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傳</a:t>
            </a:r>
            <a:r>
              <a:rPr lang="zh-TW" altLang="en-US" sz="3600" dirty="0" smtClean="0"/>
              <a:t>道書</a:t>
            </a:r>
            <a:r>
              <a:rPr lang="zh-TW" altLang="zh-TW" sz="3600" dirty="0" smtClean="0"/>
              <a:t>九</a:t>
            </a:r>
            <a:r>
              <a:rPr lang="zh-TW" altLang="en-US" sz="3600" dirty="0" smtClean="0"/>
              <a:t>章</a:t>
            </a:r>
            <a:r>
              <a:rPr lang="zh-TW" altLang="zh-TW" sz="3600" dirty="0" smtClean="0"/>
              <a:t>10</a:t>
            </a:r>
            <a:r>
              <a:rPr lang="zh-TW" altLang="en-US" sz="3600" dirty="0" smtClean="0"/>
              <a:t>節：</a:t>
            </a:r>
            <a:endParaRPr lang="en-US" altLang="zh-TW" sz="4000" dirty="0" smtClean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zh-TW" sz="3600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凡你手所當做的事</a:t>
            </a:r>
            <a:r>
              <a:rPr lang="zh-TW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要盡力去</a:t>
            </a:r>
            <a:r>
              <a:rPr lang="zh-TW" altLang="en-US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作；</a:t>
            </a:r>
            <a:endParaRPr lang="en-US" altLang="zh-TW" sz="36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因為在你所必去的陰間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沒有工作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沒有謀算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沒有知識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也沒有智慧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1628800"/>
            <a:ext cx="7411742" cy="4943574"/>
          </a:xfrm>
        </p:spPr>
      </p:pic>
    </p:spTree>
    <p:extLst>
      <p:ext uri="{BB962C8B-B14F-4D97-AF65-F5344CB8AC3E}">
        <p14:creationId xmlns:p14="http://schemas.microsoft.com/office/powerpoint/2010/main" xmlns="" val="38999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引言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高力富，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用我一生</a:t>
            </a:r>
            <a:r>
              <a:rPr lang="en-US" altLang="zh-TW" sz="3600" dirty="0" smtClean="0"/>
              <a:t>》</a:t>
            </a:r>
          </a:p>
          <a:p>
            <a:r>
              <a:rPr lang="en-US" altLang="zh-TW" sz="3200" dirty="0" smtClean="0"/>
              <a:t>Michael Griffiths</a:t>
            </a:r>
            <a:r>
              <a:rPr lang="zh-TW" altLang="en-US" sz="3200" dirty="0" smtClean="0"/>
              <a:t>*</a:t>
            </a:r>
            <a:r>
              <a:rPr lang="en-US" altLang="zh-TW" sz="3200" dirty="0" smtClean="0"/>
              <a:t>, </a:t>
            </a:r>
            <a:r>
              <a:rPr lang="en-US" altLang="zh-TW" sz="3200" i="1" dirty="0" smtClean="0"/>
              <a:t>Take My Life</a:t>
            </a:r>
          </a:p>
          <a:p>
            <a:pPr marL="454914" lvl="1" indent="0">
              <a:buNone/>
            </a:pPr>
            <a:r>
              <a:rPr lang="zh-TW" altLang="en-US" sz="2800" dirty="0" smtClean="0"/>
              <a:t>*</a:t>
            </a:r>
            <a:r>
              <a:rPr lang="zh-TW" altLang="zh-HK" sz="2800" dirty="0"/>
              <a:t>前</a:t>
            </a:r>
            <a:r>
              <a:rPr lang="en-US" altLang="zh-HK" sz="2800" dirty="0" smtClean="0"/>
              <a:t>OMF</a:t>
            </a:r>
            <a:r>
              <a:rPr lang="zh-TW" altLang="zh-HK" sz="2800" dirty="0" smtClean="0"/>
              <a:t>總幹事，</a:t>
            </a:r>
            <a:r>
              <a:rPr lang="en-US" altLang="zh-TW" sz="2800" dirty="0" smtClean="0"/>
              <a:t>LBC</a:t>
            </a:r>
            <a:r>
              <a:rPr lang="zh-TW" altLang="zh-HK" sz="2800" dirty="0" smtClean="0"/>
              <a:t>院長</a:t>
            </a:r>
            <a:r>
              <a:rPr lang="zh-TW" altLang="zh-HK" sz="2800" dirty="0"/>
              <a:t>，加拿大</a:t>
            </a:r>
            <a:r>
              <a:rPr lang="en-US" altLang="zh-HK" sz="2800" dirty="0"/>
              <a:t>Regent </a:t>
            </a:r>
            <a:r>
              <a:rPr lang="en-US" altLang="zh-HK" sz="2800" dirty="0" smtClean="0"/>
              <a:t>College</a:t>
            </a:r>
            <a:r>
              <a:rPr lang="zh-TW" altLang="zh-HK" sz="2800" dirty="0" smtClean="0"/>
              <a:t>宣</a:t>
            </a:r>
            <a:r>
              <a:rPr lang="zh-TW" altLang="zh-HK" sz="2800" dirty="0"/>
              <a:t>教學</a:t>
            </a:r>
            <a:r>
              <a:rPr lang="zh-TW" altLang="zh-HK" sz="2800" dirty="0" smtClean="0"/>
              <a:t>教授</a:t>
            </a:r>
            <a:endParaRPr lang="en-US" altLang="zh-TW" sz="2800" dirty="0" smtClean="0"/>
          </a:p>
          <a:p>
            <a:pPr marL="454914" lvl="1" indent="0">
              <a:buNone/>
            </a:pPr>
            <a:endParaRPr lang="zh-TW" altLang="en-US" sz="2800" dirty="0"/>
          </a:p>
        </p:txBody>
      </p:sp>
      <p:pic>
        <p:nvPicPr>
          <p:cNvPr id="10" name="圖片 9" descr="IMG_0364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645024"/>
            <a:ext cx="3905250" cy="3028950"/>
          </a:xfrm>
          <a:prstGeom prst="rect">
            <a:avLst/>
          </a:prstGeom>
        </p:spPr>
      </p:pic>
      <p:pic>
        <p:nvPicPr>
          <p:cNvPr id="11" name="圖片 10" descr="IMG_0365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573016"/>
            <a:ext cx="3933825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zh-TW" dirty="0" smtClean="0"/>
              <a:t>人生苦短（</a:t>
            </a:r>
            <a:r>
              <a:rPr lang="en-US" altLang="zh-TW" dirty="0" smtClean="0"/>
              <a:t>3-10</a:t>
            </a:r>
            <a:r>
              <a:rPr lang="zh-TW" altLang="en-US" dirty="0" smtClean="0"/>
              <a:t>節</a:t>
            </a:r>
            <a:r>
              <a:rPr lang="zh-TW" altLang="zh-TW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3600" dirty="0" smtClean="0"/>
              <a:t>律法的頒佈者摩西，一個極有權威的人，亦要發出一聲歎息。（</a:t>
            </a:r>
            <a:r>
              <a:rPr lang="en-US" altLang="zh-TW" sz="3600" dirty="0" smtClean="0"/>
              <a:t>9</a:t>
            </a:r>
            <a:r>
              <a:rPr lang="zh-TW" altLang="en-US" sz="3600" dirty="0" smtClean="0"/>
              <a:t>節</a:t>
            </a:r>
            <a:r>
              <a:rPr lang="zh-TW" altLang="zh-TW" sz="3600" dirty="0" smtClean="0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sz="3600" dirty="0"/>
              <a:t>為何歎息</a:t>
            </a:r>
            <a:r>
              <a:rPr lang="zh-TW" altLang="zh-TW" sz="3600" dirty="0" smtClean="0"/>
              <a:t>？</a:t>
            </a:r>
            <a:r>
              <a:rPr lang="zh-TW" altLang="zh-TW" sz="3600" dirty="0"/>
              <a:t> （</a:t>
            </a:r>
            <a:r>
              <a:rPr lang="en-US" altLang="zh-TW" sz="3600" dirty="0"/>
              <a:t>5-9</a:t>
            </a:r>
            <a:r>
              <a:rPr lang="zh-TW" altLang="en-US" sz="3600" dirty="0"/>
              <a:t>節</a:t>
            </a:r>
            <a:r>
              <a:rPr lang="zh-TW" altLang="zh-TW" sz="3600" dirty="0"/>
              <a:t>）</a:t>
            </a:r>
            <a:endParaRPr lang="en-US" altLang="zh-TW" sz="3600" dirty="0"/>
          </a:p>
          <a:p>
            <a:pPr lvl="1"/>
            <a:r>
              <a:rPr lang="en-US" altLang="zh-TW" sz="3600" dirty="0" err="1"/>
              <a:t>i</a:t>
            </a:r>
            <a:r>
              <a:rPr lang="en-US" altLang="zh-TW" sz="3600" dirty="0"/>
              <a:t>) </a:t>
            </a:r>
            <a:r>
              <a:rPr lang="zh-TW" altLang="zh-TW" sz="3600" dirty="0" smtClean="0"/>
              <a:t>人</a:t>
            </a:r>
            <a:r>
              <a:rPr lang="zh-TW" altLang="zh-TW" sz="3600" dirty="0"/>
              <a:t>命</a:t>
            </a:r>
            <a:r>
              <a:rPr lang="zh-TW" altLang="zh-TW" sz="3600" dirty="0" smtClean="0"/>
              <a:t>短〔</a:t>
            </a:r>
            <a:r>
              <a:rPr lang="zh-TW" altLang="en-US" sz="3600" dirty="0" smtClean="0"/>
              <a:t>塵土、一更、</a:t>
            </a:r>
            <a:r>
              <a:rPr lang="zh-TW" altLang="zh-TW" sz="3600" dirty="0" smtClean="0"/>
              <a:t>洪水</a:t>
            </a:r>
            <a:r>
              <a:rPr lang="zh-TW" altLang="zh-TW" sz="3600" dirty="0"/>
              <a:t>、睡覺、草〕；</a:t>
            </a:r>
            <a:endParaRPr lang="en-US" altLang="zh-TW" sz="3600" dirty="0"/>
          </a:p>
          <a:p>
            <a:pPr lvl="1"/>
            <a:r>
              <a:rPr lang="en-US" altLang="zh-TW" sz="3600" dirty="0"/>
              <a:t>ii) </a:t>
            </a:r>
            <a:r>
              <a:rPr lang="zh-TW" altLang="zh-TW" sz="3600" dirty="0" smtClean="0"/>
              <a:t>人</a:t>
            </a:r>
            <a:r>
              <a:rPr lang="zh-TW" altLang="zh-TW" sz="3600" dirty="0"/>
              <a:t>命</a:t>
            </a:r>
            <a:r>
              <a:rPr lang="zh-TW" altLang="zh-TW" sz="3600" dirty="0" smtClean="0"/>
              <a:t>苦〔</a:t>
            </a:r>
            <a:r>
              <a:rPr lang="zh-TW" altLang="zh-TW" sz="3600" dirty="0"/>
              <a:t>罪孽、隱惡，常活在神的震怒之下</a:t>
            </a:r>
            <a:r>
              <a:rPr lang="zh-TW" altLang="zh-TW" sz="3600" dirty="0" smtClean="0"/>
              <a:t>〕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603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HK" sz="3600" dirty="0" smtClean="0"/>
              <a:t>羅</a:t>
            </a:r>
            <a:r>
              <a:rPr lang="zh-TW" altLang="en-US" sz="3600" dirty="0" smtClean="0"/>
              <a:t>馬書</a:t>
            </a:r>
            <a:r>
              <a:rPr lang="en-US" altLang="zh-HK" sz="3600" dirty="0" smtClean="0"/>
              <a:t>7</a:t>
            </a:r>
            <a:r>
              <a:rPr lang="zh-TW" altLang="en-US" sz="3600" dirty="0" smtClean="0"/>
              <a:t>章</a:t>
            </a:r>
            <a:r>
              <a:rPr lang="zh-TW" altLang="zh-HK" sz="3600" dirty="0" smtClean="0"/>
              <a:t>18</a:t>
            </a:r>
            <a:r>
              <a:rPr lang="zh-TW" altLang="en-US" sz="3600" dirty="0" smtClean="0"/>
              <a:t>節：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我也知道在我裡頭，就是我肉體之中，沒有良善。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因為，</a:t>
            </a:r>
            <a:r>
              <a:rPr lang="zh-TW" altLang="zh-TW" sz="36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立志為善由得我，只是行出來由不得我。</a:t>
            </a:r>
            <a:endParaRPr lang="zh-TW" altLang="zh-TW" sz="4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572000"/>
          </a:xfrm>
        </p:spPr>
        <p:txBody>
          <a:bodyPr/>
          <a:lstStyle/>
          <a:p>
            <a:r>
              <a:rPr lang="zh-TW" altLang="en-US" sz="3600" dirty="0" smtClean="0"/>
              <a:t>兩位師弟的見證</a:t>
            </a:r>
            <a:endParaRPr lang="en-US" altLang="zh-TW" sz="3600" dirty="0" smtClean="0"/>
          </a:p>
          <a:p>
            <a:pPr lvl="1"/>
            <a:r>
              <a:rPr lang="en-US" altLang="zh-TW" sz="3600" dirty="0" smtClean="0"/>
              <a:t>Richard Lee</a:t>
            </a:r>
          </a:p>
          <a:p>
            <a:pPr lvl="1"/>
            <a:r>
              <a:rPr lang="zh-TW" altLang="en-US" sz="3600" dirty="0" smtClean="0"/>
              <a:t>陳榆</a:t>
            </a:r>
            <a:endParaRPr lang="en-US" altLang="zh-TW" sz="3600" dirty="0" smtClean="0"/>
          </a:p>
          <a:p>
            <a:r>
              <a:rPr lang="zh-TW" altLang="zh-HK" sz="3600" dirty="0"/>
              <a:t>「</a:t>
            </a:r>
            <a:r>
              <a:rPr lang="zh-TW" altLang="zh-HK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趁著白日，我們必須作那差我來者的工；黑夜將到，就沒有人能做工了。</a:t>
            </a:r>
            <a:r>
              <a:rPr lang="zh-TW" altLang="zh-HK" sz="3600" dirty="0" smtClean="0"/>
              <a:t>」</a:t>
            </a:r>
            <a:r>
              <a:rPr lang="en-US" altLang="zh-TW" sz="3600" dirty="0" smtClean="0"/>
              <a:t>					</a:t>
            </a:r>
            <a:r>
              <a:rPr lang="en-US" altLang="zh-HK" sz="2800" dirty="0" smtClean="0"/>
              <a:t>-</a:t>
            </a:r>
            <a:r>
              <a:rPr lang="zh-TW" altLang="en-US" sz="2800" dirty="0" smtClean="0"/>
              <a:t>約</a:t>
            </a:r>
            <a:r>
              <a:rPr lang="en-US" altLang="zh-TW" sz="2800" dirty="0" smtClean="0"/>
              <a:t>9:</a:t>
            </a:r>
            <a:r>
              <a:rPr lang="en-US" altLang="zh-HK" sz="2800" dirty="0" smtClean="0"/>
              <a:t>4</a:t>
            </a:r>
            <a:r>
              <a:rPr lang="en-US" altLang="zh-TW" sz="2800" dirty="0" smtClean="0"/>
              <a:t>-</a:t>
            </a:r>
            <a:endParaRPr lang="zh-HK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188640"/>
            <a:ext cx="1772968" cy="266429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969264"/>
            <a:ext cx="1898808" cy="253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88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</a:t>
            </a:r>
            <a:r>
              <a:rPr lang="zh-TW" altLang="zh-TW" dirty="0" smtClean="0"/>
              <a:t>智慧的心（</a:t>
            </a:r>
            <a:r>
              <a:rPr lang="en-US" altLang="zh-TW" dirty="0" smtClean="0"/>
              <a:t>11-12</a:t>
            </a:r>
            <a:r>
              <a:rPr lang="zh-TW" altLang="en-US" dirty="0" smtClean="0"/>
              <a:t>節</a:t>
            </a:r>
            <a:r>
              <a:rPr lang="zh-TW" altLang="zh-TW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dirty="0" smtClean="0"/>
              <a:t>整篇詩的轉捩點：</a:t>
            </a:r>
            <a:endParaRPr lang="en-US" altLang="zh-TW" sz="3600" dirty="0" smtClean="0"/>
          </a:p>
          <a:p>
            <a:pPr lvl="1"/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求</a:t>
            </a:r>
            <a:r>
              <a:rPr lang="zh-TW" altLang="zh-HK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你指教我們怎樣數算自己的日子，好叫我們得著智慧的</a:t>
            </a:r>
            <a:r>
              <a:rPr lang="zh-TW" altLang="zh-HK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dirty="0" smtClean="0">
                <a:ea typeface="標楷體" panose="03000509000000000000" pitchFamily="65" charset="-120"/>
              </a:rPr>
              <a:t>(</a:t>
            </a:r>
            <a:r>
              <a:rPr lang="en-US" altLang="zh-TW" sz="3600" dirty="0" smtClean="0"/>
              <a:t>12</a:t>
            </a:r>
            <a:r>
              <a:rPr lang="zh-TW" altLang="en-US" sz="3600" dirty="0" smtClean="0"/>
              <a:t>節</a:t>
            </a:r>
            <a:r>
              <a:rPr lang="en-US" altLang="zh-HK" sz="3600" dirty="0"/>
              <a:t>)</a:t>
            </a:r>
            <a:endParaRPr lang="en-US" altLang="zh-TW" sz="3600" dirty="0" smtClean="0"/>
          </a:p>
          <a:p>
            <a:pPr lvl="0"/>
            <a:r>
              <a:rPr lang="zh-TW" altLang="zh-HK" sz="3600" dirty="0" smtClean="0"/>
              <a:t>智慧</a:t>
            </a:r>
            <a:r>
              <a:rPr lang="zh-TW" altLang="zh-HK" sz="3600" dirty="0"/>
              <a:t>的</a:t>
            </a:r>
            <a:r>
              <a:rPr lang="zh-TW" altLang="zh-HK" sz="3600" dirty="0" smtClean="0"/>
              <a:t>心</a:t>
            </a:r>
            <a:r>
              <a:rPr lang="en-US" altLang="zh-TW" sz="3600" dirty="0" smtClean="0"/>
              <a:t>=</a:t>
            </a:r>
            <a:r>
              <a:rPr lang="zh-TW" altLang="en-US" sz="3600" dirty="0" smtClean="0"/>
              <a:t>？</a:t>
            </a:r>
            <a:r>
              <a:rPr lang="zh-TW" altLang="zh-HK" sz="3600" dirty="0" smtClean="0"/>
              <a:t>為何數算？為何數</a:t>
            </a:r>
            <a:r>
              <a:rPr lang="zh-TW" altLang="zh-HK" sz="3600" dirty="0"/>
              <a:t>算自己的</a:t>
            </a:r>
            <a:r>
              <a:rPr lang="zh-TW" altLang="zh-HK" sz="3600" dirty="0" smtClean="0"/>
              <a:t>日子</a:t>
            </a:r>
            <a:r>
              <a:rPr lang="en-US" altLang="zh-TW" sz="3600" dirty="0">
                <a:latin typeface="Times New Roman"/>
                <a:cs typeface="Times New Roman"/>
              </a:rPr>
              <a:t>→</a:t>
            </a:r>
            <a:r>
              <a:rPr lang="zh-TW" altLang="zh-HK" sz="3600" dirty="0" smtClean="0"/>
              <a:t>得</a:t>
            </a:r>
            <a:r>
              <a:rPr lang="zh-TW" altLang="zh-HK" sz="3600" dirty="0"/>
              <a:t>著智慧的心？</a:t>
            </a:r>
            <a:endParaRPr lang="zh-TW" altLang="zh-TW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783560"/>
            <a:ext cx="5328592" cy="4572000"/>
          </a:xfrm>
        </p:spPr>
        <p:txBody>
          <a:bodyPr>
            <a:normAutofit/>
          </a:bodyPr>
          <a:lstStyle/>
          <a:p>
            <a:pPr lvl="0"/>
            <a:r>
              <a:rPr lang="zh-TW" altLang="zh-TW" sz="3600" dirty="0" smtClean="0"/>
              <a:t>基督徒的人生態度：</a:t>
            </a:r>
            <a:endParaRPr lang="en-US" altLang="zh-TW" sz="3600" dirty="0" smtClean="0"/>
          </a:p>
          <a:p>
            <a:pPr lvl="1"/>
            <a:r>
              <a:rPr lang="zh-TW" altLang="zh-TW" sz="3200" dirty="0" smtClean="0"/>
              <a:t>「</a:t>
            </a:r>
            <a:r>
              <a:rPr lang="zh-TW" altLang="zh-TW" sz="3200" b="1" dirty="0" smtClean="0">
                <a:solidFill>
                  <a:srgbClr val="FFC000"/>
                </a:solidFill>
              </a:rPr>
              <a:t>未知生，焉知死？</a:t>
            </a:r>
            <a:r>
              <a:rPr lang="zh-TW" altLang="zh-TW" sz="3200" dirty="0" smtClean="0"/>
              <a:t>」</a:t>
            </a:r>
            <a:r>
              <a:rPr lang="en-US" altLang="zh-TW" sz="3200" dirty="0" smtClean="0"/>
              <a:t>-</a:t>
            </a:r>
            <a:r>
              <a:rPr lang="en-US" altLang="zh-TW" sz="2400" dirty="0" smtClean="0"/>
              <a:t>《</a:t>
            </a:r>
            <a:r>
              <a:rPr lang="zh-TW" altLang="zh-HK" sz="2400" dirty="0" smtClean="0"/>
              <a:t>論語</a:t>
            </a:r>
            <a:r>
              <a:rPr lang="ja-JP" altLang="en-US" sz="2400" dirty="0"/>
              <a:t>・先進第十一</a:t>
            </a:r>
            <a:r>
              <a:rPr lang="en-US" altLang="zh-TW" sz="2400" dirty="0" smtClean="0"/>
              <a:t>》</a:t>
            </a:r>
            <a:r>
              <a:rPr lang="zh-TW" altLang="zh-TW" sz="2400" dirty="0" smtClean="0"/>
              <a:t>；</a:t>
            </a:r>
            <a:r>
              <a:rPr lang="zh-TW" altLang="en-US" sz="2400" dirty="0" smtClean="0"/>
              <a:t>或</a:t>
            </a:r>
            <a:endParaRPr lang="en-US" altLang="zh-TW" sz="2400" dirty="0" smtClean="0"/>
          </a:p>
          <a:p>
            <a:pPr lvl="1"/>
            <a:r>
              <a:rPr lang="zh-TW" altLang="zh-TW" sz="3200" dirty="0"/>
              <a:t>「</a:t>
            </a:r>
            <a:r>
              <a:rPr lang="zh-TW" altLang="zh-TW" sz="3200" b="1" dirty="0">
                <a:solidFill>
                  <a:srgbClr val="FFFF00"/>
                </a:solidFill>
              </a:rPr>
              <a:t>未知死，焉知生？</a:t>
            </a:r>
            <a:r>
              <a:rPr lang="zh-TW" altLang="zh-TW" sz="3200" dirty="0"/>
              <a:t>」 </a:t>
            </a:r>
            <a:r>
              <a:rPr lang="en-US" altLang="zh-TW" sz="3200" dirty="0" smtClean="0"/>
              <a:t>-</a:t>
            </a:r>
            <a:r>
              <a:rPr lang="en-US" altLang="zh-TW" sz="2400" dirty="0" smtClean="0"/>
              <a:t>M. </a:t>
            </a:r>
            <a:r>
              <a:rPr lang="en-US" altLang="zh-TW" sz="2400" dirty="0" err="1" smtClean="0"/>
              <a:t>Albom</a:t>
            </a:r>
            <a:r>
              <a:rPr lang="en-US" altLang="zh-TW" sz="2400" dirty="0" smtClean="0"/>
              <a:t>,</a:t>
            </a:r>
            <a:r>
              <a:rPr lang="zh-HK" altLang="zh-TW" sz="2400" dirty="0" smtClean="0"/>
              <a:t>《</a:t>
            </a:r>
            <a:r>
              <a:rPr lang="zh-TW" altLang="zh-TW" sz="2400" dirty="0" smtClean="0"/>
              <a:t>最後</a:t>
            </a:r>
            <a:r>
              <a:rPr lang="en-US" altLang="zh-TW" sz="2400" dirty="0" smtClean="0"/>
              <a:t>14</a:t>
            </a:r>
            <a:r>
              <a:rPr lang="zh-TW" altLang="zh-TW" sz="2400" dirty="0" smtClean="0"/>
              <a:t>堂星期二的課》</a:t>
            </a:r>
            <a:endParaRPr lang="zh-TW" altLang="en-US" sz="2000" dirty="0"/>
          </a:p>
        </p:txBody>
      </p:sp>
      <p:pic>
        <p:nvPicPr>
          <p:cNvPr id="4" name="圖片 3" descr="44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7803" y="1772816"/>
            <a:ext cx="2912889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690</Words>
  <Application>Microsoft Office PowerPoint</Application>
  <PresentationFormat>Bildschirmpräsentation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地鐵</vt:lpstr>
      <vt:lpstr>講題：「用我一生」 經文：詩篇九十篇</vt:lpstr>
      <vt:lpstr>Folie 2</vt:lpstr>
      <vt:lpstr>引言</vt:lpstr>
      <vt:lpstr>1. 人生苦短（3-10節）</vt:lpstr>
      <vt:lpstr>Folie 5</vt:lpstr>
      <vt:lpstr>Folie 6</vt:lpstr>
      <vt:lpstr>Folie 7</vt:lpstr>
      <vt:lpstr>2. 智慧的心（11-12節）</vt:lpstr>
      <vt:lpstr>Folie 9</vt:lpstr>
      <vt:lpstr>Folie 10</vt:lpstr>
      <vt:lpstr>3. 超越死亡（13-17節）</vt:lpstr>
      <vt:lpstr>Folie 12</vt:lpstr>
      <vt:lpstr>結語：如何善用我們有限的人生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講題：「掌握今天」</dc:title>
  <dc:creator>Valued Acer Customer</dc:creator>
  <cp:lastModifiedBy>Windows-Benutzer</cp:lastModifiedBy>
  <cp:revision>40</cp:revision>
  <dcterms:created xsi:type="dcterms:W3CDTF">2013-02-01T22:01:27Z</dcterms:created>
  <dcterms:modified xsi:type="dcterms:W3CDTF">2016-10-25T09:44:30Z</dcterms:modified>
</cp:coreProperties>
</file>