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12"/>
  </p:handoutMasterIdLst>
  <p:sldIdLst>
    <p:sldId id="863" r:id="rId4"/>
    <p:sldId id="1253" r:id="rId5"/>
    <p:sldId id="1391" r:id="rId6"/>
    <p:sldId id="1392" r:id="rId7"/>
    <p:sldId id="1393" r:id="rId8"/>
    <p:sldId id="1394" r:id="rId9"/>
    <p:sldId id="1397" r:id="rId10"/>
    <p:sldId id="1396" r:id="rId11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rgbClr val="FF0000"/>
    </p:penClr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4" autoAdjust="0"/>
    <p:restoredTop sz="94660"/>
  </p:normalViewPr>
  <p:slideViewPr>
    <p:cSldViewPr>
      <p:cViewPr varScale="1">
        <p:scale>
          <a:sx n="68" d="100"/>
          <a:sy n="68" d="100"/>
        </p:scale>
        <p:origin x="-17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303A224-73C5-4DFE-B540-68816931A6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37D3B-8CB0-4547-B558-EA42CD69F0EA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015A9-391D-4C53-8762-DD0ED5FCED33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E43D2-412C-416D-8BE6-71B8C86A152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24ADC-20FC-4D17-A314-361EFF35E3B8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00F5D-9FFF-473F-8A22-E558CEB5BAD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FB516-D4F1-4D2C-84F2-61EA2701E226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52DA1-645D-429F-BE36-DE5B417FE7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74120-0A76-4F6F-B4C0-C34963E13E0B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9FF9-2649-4B16-9437-490389AC7C4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78FA5-6F6D-42DD-AFA7-68C84CD94F43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3B7BF-8BA0-43B2-A96E-DA8885059CD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E058-876B-4D67-BD95-E2EF5C8A7B24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9EB03-4673-4148-9CF3-8AA85C7F7F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5BEEC-A13A-4122-BBCD-E4553B4481C3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D6FA2-7A58-4E3D-A896-4C5812A27A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0B966-8617-44B8-9217-32A2C09B1B46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1DA01-0D14-410F-BE4F-E2F10A91148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96BEE-992F-4C5D-9EAB-AC53D521DAFE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73F4D-26BA-4CFC-8FA0-6A879332A8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20122-0621-4383-9B46-4C0928B19B1A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07C4B-2C81-4AB3-AA6F-6736F0E3934B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C7EE-378E-447F-8339-892950E02D4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E6EC7-CFDA-4810-9A28-C9A2627FF813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E74B7-011A-4742-ABAA-BE9838FC6BE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C5AA5-FC6F-4CF4-B8D0-2927A70CF96F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DB16-1385-4811-A480-08CAA742B8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2B76F-FAD4-4637-B1AC-582F200BC5B1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A4872-0EB4-4477-AB1A-64B2281C477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CDA66-7E56-4978-ACE7-FD99114EE82B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45B2B-32C8-4DBB-8AE3-1806D6F26A0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151A8-CA5C-4572-837B-621C8F96BD23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9D1B0-C6AF-49EB-ACA8-D68D1F74C5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AD770-0945-4765-886E-C0446D5345E1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14982-4A05-4283-885C-A11528434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448C5-0FC8-456D-82D9-496826788063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7CB3-A184-4459-8787-8DD27AB7BF5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AEC4D-9FBE-4D0C-B17A-F1A71478B325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68455-28A9-4B50-AC6E-0B8F229362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D31DF-769D-42B7-ABA3-98F0426FD8B8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BEEF5-7D2C-41D7-8C5B-E9D273204A8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A9ACE-BC77-4049-89AC-A112661046A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9BF27-4F30-472C-BCDA-55D47CF890D7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9BA0C-F57B-4B65-8457-7001A80EF04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2FDC-DFA6-4BDF-A841-98DCA8273A3D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0EFA2-23B9-43D0-B98D-72272CD5DD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0B292-0D52-4AE0-9C84-F55CD12D2E30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EF5A3-5CB7-4B64-862D-A61E20A3584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EEAAD-D5D9-4A3C-91E9-06BF2F66105F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E6963-001D-43E9-84B1-D55FCC10B60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4BA8D-37B7-4E39-8ADA-3229628A087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857F0-5096-4308-A91D-93B99FE52D83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F91CD-956F-48D3-9151-96ADCE69FB2A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23331-A870-4D12-AC5C-F02718B7830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47485-A61B-4BB4-80F5-72361655F24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C08B0-5308-49BA-B1A6-3C7EE669573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8D631B7C-C44C-42DA-B928-CE2F487DF16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A5937D5-1B85-4B54-9D7A-8A38CDAAE164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2777892-681F-4470-9A16-7E3FC8317C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69B4F48-92E0-4AAE-A2BB-86452757C244}" type="datetimeFigureOut">
              <a:rPr lang="de-DE" altLang="zh-CN"/>
              <a:pPr>
                <a:defRPr/>
              </a:pPr>
              <a:t>25.09.2016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7F9B73-2478-4D84-AD43-C7DB93CA95E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>
          <a:xfrm>
            <a:off x="609600" y="1524000"/>
            <a:ext cx="7315200" cy="4351338"/>
          </a:xfrm>
        </p:spPr>
        <p:txBody>
          <a:bodyPr/>
          <a:lstStyle/>
          <a:p>
            <a:pPr algn="ctr" eaLnBrk="1" hangingPunct="1"/>
            <a:endParaRPr lang="de-DE" altLang="zh-CN" sz="6600" smtClean="0"/>
          </a:p>
          <a:p>
            <a:pPr algn="ctr" eaLnBrk="1" hangingPunct="1"/>
            <a:r>
              <a:rPr lang="zh-CN" altLang="en-US" sz="6000" smtClean="0"/>
              <a:t>爱完全了律法</a:t>
            </a:r>
            <a:endParaRPr lang="zh-CN" altLang="de-DE" sz="6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爱完全了律法</a:t>
            </a:r>
            <a:r>
              <a:rPr lang="zh-CN" altLang="de-DE" smtClean="0"/>
              <a:t> （</a:t>
            </a:r>
            <a:r>
              <a:rPr lang="zh-CN" altLang="en-US" smtClean="0"/>
              <a:t>太</a:t>
            </a:r>
            <a:r>
              <a:rPr lang="en-US" altLang="zh-CN" smtClean="0"/>
              <a:t>5</a:t>
            </a:r>
            <a:r>
              <a:rPr lang="zh-CN" altLang="de-DE" smtClean="0"/>
              <a:t>：</a:t>
            </a:r>
            <a:r>
              <a:rPr lang="de-DE" altLang="zh-CN" smtClean="0"/>
              <a:t>17-20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4608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191500" cy="4297363"/>
          </a:xfrm>
        </p:spPr>
        <p:txBody>
          <a:bodyPr/>
          <a:lstStyle/>
          <a:p>
            <a:r>
              <a:rPr lang="zh-CN" altLang="en-US" dirty="0" smtClean="0"/>
              <a:t>引言：</a:t>
            </a:r>
            <a:endParaRPr lang="en-US" altLang="zh-CN" dirty="0" smtClean="0"/>
          </a:p>
          <a:p>
            <a:pPr>
              <a:buFont typeface="Arial" charset="0"/>
              <a:buAutoNum type="arabicPeriod"/>
            </a:pPr>
            <a:r>
              <a:rPr lang="zh-CN" altLang="en-US" sz="3200" dirty="0" smtClean="0"/>
              <a:t>律法和爱带给我们很不同的感受，所涵盖的内容、功用特征及其目各是什么？</a:t>
            </a:r>
          </a:p>
          <a:p>
            <a:pPr>
              <a:buFont typeface="Arial" charset="0"/>
              <a:buAutoNum type="arabicPeriod"/>
            </a:pPr>
            <a:r>
              <a:rPr lang="zh-CN" altLang="en-US" sz="3200" dirty="0" smtClean="0"/>
              <a:t>二者的内涵互相矛盾吗？如何达到统一？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爱完全了律法</a:t>
            </a:r>
            <a:r>
              <a:rPr lang="zh-CN" altLang="de-DE" smtClean="0"/>
              <a:t> （</a:t>
            </a:r>
            <a:r>
              <a:rPr lang="zh-CN" altLang="en-US" smtClean="0"/>
              <a:t>太</a:t>
            </a:r>
            <a:r>
              <a:rPr lang="en-US" altLang="zh-CN" smtClean="0"/>
              <a:t>5</a:t>
            </a:r>
            <a:r>
              <a:rPr lang="zh-CN" altLang="de-DE" smtClean="0"/>
              <a:t>：</a:t>
            </a:r>
            <a:r>
              <a:rPr lang="de-DE" altLang="zh-CN" smtClean="0"/>
              <a:t>17-20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4608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dirty="0" smtClean="0"/>
              <a:t>引言：</a:t>
            </a:r>
            <a:endParaRPr lang="en-US" altLang="zh-CN" dirty="0" smtClean="0"/>
          </a:p>
          <a:p>
            <a:pPr>
              <a:buFont typeface="Arial" charset="0"/>
              <a:buAutoNum type="arabicPeriod" startAt="3"/>
            </a:pPr>
            <a:r>
              <a:rPr lang="zh-CN" altLang="en-US" dirty="0" smtClean="0"/>
              <a:t>在基督里蒙救赎不是靠行律法、积功德</a:t>
            </a:r>
            <a:r>
              <a:rPr lang="en-US" altLang="zh-CN" dirty="0" smtClean="0"/>
              <a:t>, </a:t>
            </a:r>
            <a:r>
              <a:rPr lang="zh-CN" altLang="en-US" dirty="0" smtClean="0"/>
              <a:t>但为何基督的到来并没有废去律法，而是成全律法？</a:t>
            </a:r>
          </a:p>
          <a:p>
            <a:pPr>
              <a:buFont typeface="Arial" charset="0"/>
              <a:buAutoNum type="arabicPeriod" startAt="3"/>
            </a:pPr>
            <a:r>
              <a:rPr lang="zh-CN" altLang="en-US" dirty="0" smtClean="0"/>
              <a:t>基督徒应该如何处理与律法的关系？</a:t>
            </a:r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爱完全了律法</a:t>
            </a:r>
            <a:r>
              <a:rPr lang="zh-CN" altLang="de-DE" smtClean="0"/>
              <a:t> （</a:t>
            </a:r>
            <a:r>
              <a:rPr lang="zh-CN" altLang="en-US" smtClean="0"/>
              <a:t>太</a:t>
            </a:r>
            <a:r>
              <a:rPr lang="en-US" altLang="zh-CN" smtClean="0"/>
              <a:t>5</a:t>
            </a:r>
            <a:r>
              <a:rPr lang="zh-CN" altLang="de-DE" smtClean="0"/>
              <a:t>：</a:t>
            </a:r>
            <a:r>
              <a:rPr lang="de-DE" altLang="zh-CN" smtClean="0"/>
              <a:t>17-20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4608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经文理解与应用：</a:t>
            </a:r>
            <a:endParaRPr lang="en-US" altLang="zh-CN" smtClean="0"/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zh-CN" altLang="en-US" smtClean="0"/>
              <a:t>以十诫为核心的旧约律法和生活规范，为以色列人界定了人与上帝、人与人之间的关系，确定分别为圣的价值观和生活方式。</a:t>
            </a:r>
          </a:p>
          <a:p>
            <a:pPr eaLnBrk="1">
              <a:lnSpc>
                <a:spcPct val="90000"/>
              </a:lnSpc>
              <a:buFont typeface="Arial" charset="0"/>
              <a:buAutoNum type="arabicPeriod"/>
            </a:pPr>
            <a:r>
              <a:rPr lang="zh-CN" altLang="en-US" smtClean="0"/>
              <a:t>律法主义与法利赛人的义：失去爱的根基，教条主义和形式主义地对待旧约律法，将律法教条推向绝对和极端：</a:t>
            </a:r>
          </a:p>
          <a:p>
            <a:endParaRPr lang="en-US" altLang="zh-CN" smtClean="0"/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爱完全了律法</a:t>
            </a:r>
            <a:r>
              <a:rPr lang="zh-CN" altLang="de-DE" smtClean="0"/>
              <a:t> （</a:t>
            </a:r>
            <a:r>
              <a:rPr lang="zh-CN" altLang="en-US" smtClean="0"/>
              <a:t>太</a:t>
            </a:r>
            <a:r>
              <a:rPr lang="en-US" altLang="zh-CN" smtClean="0"/>
              <a:t>5</a:t>
            </a:r>
            <a:r>
              <a:rPr lang="zh-CN" altLang="de-DE" smtClean="0"/>
              <a:t>：</a:t>
            </a:r>
            <a:r>
              <a:rPr lang="de-DE" altLang="zh-CN" smtClean="0"/>
              <a:t>17-20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经文理解与应用：</a:t>
            </a:r>
            <a:endParaRPr lang="en-US" altLang="zh-CN" smtClean="0"/>
          </a:p>
          <a:p>
            <a:pPr marL="1485900" lvl="1" indent="-742950">
              <a:buFontTx/>
              <a:buAutoNum type="alphaUcPeriod"/>
            </a:pPr>
            <a:r>
              <a:rPr lang="zh-CN" altLang="en-US" sz="3000" smtClean="0">
                <a:latin typeface="SimHei" pitchFamily="49" charset="-122"/>
                <a:ea typeface="SimHei" pitchFamily="49" charset="-122"/>
              </a:rPr>
              <a:t>只注重外在行为、不注重内心品质和对神的敬虔。</a:t>
            </a:r>
            <a:endParaRPr lang="en-US" altLang="zh-CN" sz="3000" smtClean="0">
              <a:latin typeface="SimHei" pitchFamily="49" charset="-122"/>
              <a:ea typeface="SimHei" pitchFamily="49" charset="-122"/>
            </a:endParaRPr>
          </a:p>
          <a:p>
            <a:pPr marL="1485900" lvl="1" indent="-742950">
              <a:buFontTx/>
              <a:buAutoNum type="alphaUcPeriod"/>
            </a:pPr>
            <a:r>
              <a:rPr lang="zh-CN" altLang="en-US" sz="3000" smtClean="0">
                <a:latin typeface="SimHei" pitchFamily="49" charset="-122"/>
                <a:ea typeface="SimHei" pitchFamily="49" charset="-122"/>
              </a:rPr>
              <a:t>只看表面形式礼仪、不注重内在意义</a:t>
            </a:r>
          </a:p>
          <a:p>
            <a:pPr marL="1485900" lvl="1" indent="-742950">
              <a:buFontTx/>
              <a:buAutoNum type="alphaUcPeriod"/>
            </a:pPr>
            <a:r>
              <a:rPr lang="zh-CN" altLang="en-US" sz="3000" smtClean="0">
                <a:latin typeface="SimHei" pitchFamily="49" charset="-122"/>
                <a:ea typeface="SimHei" pitchFamily="49" charset="-122"/>
              </a:rPr>
              <a:t>出于虚荣做给人看抬高自己，而非以神的心意为至高</a:t>
            </a:r>
          </a:p>
          <a:p>
            <a:pPr marL="1485900" lvl="1" indent="-742950">
              <a:buFontTx/>
              <a:buAutoNum type="alphaUcPeriod"/>
            </a:pPr>
            <a:r>
              <a:rPr lang="zh-CN" altLang="en-US" sz="3000" smtClean="0">
                <a:latin typeface="SimHei" pitchFamily="49" charset="-122"/>
                <a:ea typeface="SimHei" pitchFamily="49" charset="-122"/>
              </a:rPr>
              <a:t>教条僵化地以律法待人，失去怜悯和爱</a:t>
            </a:r>
          </a:p>
          <a:p>
            <a:endParaRPr lang="en-US" altLang="zh-CN" smtClean="0"/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爱完全了律法</a:t>
            </a:r>
            <a:r>
              <a:rPr lang="zh-CN" altLang="de-DE" smtClean="0"/>
              <a:t> （</a:t>
            </a:r>
            <a:r>
              <a:rPr lang="zh-CN" altLang="en-US" smtClean="0"/>
              <a:t>太</a:t>
            </a:r>
            <a:r>
              <a:rPr lang="en-US" altLang="zh-CN" smtClean="0"/>
              <a:t>5</a:t>
            </a:r>
            <a:r>
              <a:rPr lang="zh-CN" altLang="de-DE" smtClean="0"/>
              <a:t>：</a:t>
            </a:r>
            <a:r>
              <a:rPr lang="de-DE" altLang="zh-CN" smtClean="0"/>
              <a:t>17-20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4608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经文理解与应用：</a:t>
            </a:r>
            <a:endParaRPr lang="en-US" altLang="zh-CN" smtClean="0"/>
          </a:p>
          <a:p>
            <a:pPr>
              <a:buFontTx/>
              <a:buAutoNum type="arabicPeriod" startAt="3"/>
            </a:pPr>
            <a:r>
              <a:rPr lang="zh-CN" altLang="en-US" smtClean="0"/>
              <a:t>在基督里蒙爱、蒙救赎并没有摒弃和否定律法的意义和价值。</a:t>
            </a:r>
            <a:endParaRPr lang="en-US" altLang="zh-CN" smtClean="0"/>
          </a:p>
          <a:p>
            <a:pPr>
              <a:buFontTx/>
              <a:buAutoNum type="arabicPeriod" startAt="3"/>
            </a:pPr>
            <a:r>
              <a:rPr lang="zh-CN" altLang="en-US" smtClean="0"/>
              <a:t>在基督里：与基督的生命连结，在祂的生命特征里处理与律法的关系：</a:t>
            </a:r>
            <a:endParaRPr lang="en-US" altLang="zh-CN" smtClean="0"/>
          </a:p>
          <a:p>
            <a:pPr marL="1257300" lvl="1" indent="-514350" eaLnBrk="1">
              <a:buFontTx/>
              <a:buAutoNum type="alphaUcPeriod"/>
            </a:pPr>
            <a:r>
              <a:rPr lang="zh-CN" altLang="en-US" sz="3000" smtClean="0">
                <a:latin typeface="SimHei" pitchFamily="49" charset="-122"/>
                <a:ea typeface="SimHei" pitchFamily="49" charset="-122"/>
              </a:rPr>
              <a:t>认识神的爱是遵行律法的根基，爱神、爱人是律法的总纲</a:t>
            </a:r>
            <a:endParaRPr lang="en-US" altLang="zh-CN" sz="3000" smtClean="0">
              <a:latin typeface="SimHei" pitchFamily="49" charset="-122"/>
              <a:ea typeface="SimHei" pitchFamily="49" charset="-122"/>
            </a:endParaRPr>
          </a:p>
          <a:p>
            <a:pPr marL="1257300" lvl="1" indent="-514350" eaLnBrk="1">
              <a:buFontTx/>
              <a:buAutoNum type="alphaUcPeriod"/>
            </a:pPr>
            <a:endParaRPr lang="zh-CN" altLang="en-US" sz="3000" smtClean="0">
              <a:latin typeface="SimHei" pitchFamily="49" charset="-122"/>
              <a:ea typeface="SimHei" pitchFamily="49" charset="-122"/>
            </a:endParaRPr>
          </a:p>
          <a:p>
            <a:pPr>
              <a:buFontTx/>
              <a:buAutoNum type="arabicPeriod" startAt="3"/>
            </a:pPr>
            <a:endParaRPr lang="zh-CN" altLang="en-US" smtClean="0"/>
          </a:p>
          <a:p>
            <a:pPr>
              <a:buFontTx/>
              <a:buAutoNum type="arabicPeriod" startAt="3"/>
            </a:pPr>
            <a:endParaRPr lang="zh-CN" altLang="en-US" smtClean="0"/>
          </a:p>
          <a:p>
            <a:endParaRPr lang="en-US" altLang="zh-CN" smtClean="0"/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爱完全了律法</a:t>
            </a:r>
            <a:r>
              <a:rPr lang="zh-CN" altLang="de-DE" smtClean="0"/>
              <a:t> （</a:t>
            </a:r>
            <a:r>
              <a:rPr lang="zh-CN" altLang="en-US" smtClean="0"/>
              <a:t>太</a:t>
            </a:r>
            <a:r>
              <a:rPr lang="en-US" altLang="zh-CN" smtClean="0"/>
              <a:t>5</a:t>
            </a:r>
            <a:r>
              <a:rPr lang="zh-CN" altLang="de-DE" smtClean="0"/>
              <a:t>：</a:t>
            </a:r>
            <a:r>
              <a:rPr lang="de-DE" altLang="zh-CN" smtClean="0"/>
              <a:t>17-20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4608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经文理解与应用：</a:t>
            </a:r>
            <a:endParaRPr lang="en-US" altLang="zh-CN" smtClean="0"/>
          </a:p>
          <a:p>
            <a:pPr marL="1257300" lvl="1" indent="-514350" eaLnBrk="1">
              <a:buFontTx/>
              <a:buAutoNum type="alphaUcPeriod" startAt="2"/>
            </a:pPr>
            <a:r>
              <a:rPr lang="zh-CN" altLang="en-US" sz="3000" smtClean="0">
                <a:latin typeface="SimHei" pitchFamily="49" charset="-122"/>
                <a:ea typeface="SimHei" pitchFamily="49" charset="-122"/>
              </a:rPr>
              <a:t>圣灵将神的爱浇灌在我们心里，以新生命品质去遵行律法，活出上帝的爱和怜悯</a:t>
            </a:r>
          </a:p>
          <a:p>
            <a:pPr marL="1257300" lvl="1" indent="-514350" eaLnBrk="1">
              <a:buFontTx/>
              <a:buAutoNum type="alphaUcPeriod" startAt="2"/>
            </a:pPr>
            <a:r>
              <a:rPr lang="zh-CN" altLang="en-US" sz="3000" smtClean="0">
                <a:latin typeface="SimHei" pitchFamily="49" charset="-122"/>
                <a:ea typeface="SimHei" pitchFamily="49" charset="-122"/>
              </a:rPr>
              <a:t>遵循神的旨意，自愿而主动地将律法背后祝福人的爱的本质活出来。 </a:t>
            </a:r>
          </a:p>
          <a:p>
            <a:pPr marL="1257300" lvl="1" indent="-514350" eaLnBrk="1">
              <a:buFontTx/>
              <a:buAutoNum type="alphaUcPeriod" startAt="2"/>
            </a:pPr>
            <a:endParaRPr lang="zh-CN" altLang="en-US" sz="3000" smtClean="0">
              <a:latin typeface="SimHei" pitchFamily="49" charset="-122"/>
              <a:ea typeface="SimHei" pitchFamily="49" charset="-122"/>
            </a:endParaRPr>
          </a:p>
          <a:p>
            <a:pPr>
              <a:buFontTx/>
              <a:buAutoNum type="arabicPeriod" startAt="3"/>
            </a:pPr>
            <a:endParaRPr lang="zh-CN" altLang="en-US" smtClean="0"/>
          </a:p>
          <a:p>
            <a:pPr>
              <a:buFontTx/>
              <a:buAutoNum type="arabicPeriod" startAt="3"/>
            </a:pPr>
            <a:endParaRPr lang="zh-CN" altLang="en-US" smtClean="0"/>
          </a:p>
          <a:p>
            <a:endParaRPr lang="en-US" altLang="zh-CN" smtClean="0"/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爱完全了律法</a:t>
            </a:r>
            <a:r>
              <a:rPr lang="zh-CN" altLang="de-DE" smtClean="0"/>
              <a:t> （</a:t>
            </a:r>
            <a:r>
              <a:rPr lang="zh-CN" altLang="en-US" smtClean="0"/>
              <a:t>太</a:t>
            </a:r>
            <a:r>
              <a:rPr lang="en-US" altLang="zh-CN" smtClean="0"/>
              <a:t>5</a:t>
            </a:r>
            <a:r>
              <a:rPr lang="zh-CN" altLang="de-DE" smtClean="0"/>
              <a:t>：</a:t>
            </a:r>
            <a:r>
              <a:rPr lang="de-DE" altLang="zh-CN" smtClean="0"/>
              <a:t>17-20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4608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总结：</a:t>
            </a:r>
            <a:endParaRPr lang="en-US" altLang="zh-CN" smtClean="0"/>
          </a:p>
          <a:p>
            <a:pPr eaLnBrk="1"/>
            <a:r>
              <a:rPr lang="zh-CN" altLang="en-US" smtClean="0"/>
              <a:t>律法的意义和根基是是上帝对世人的爱，人只有认识神的爱，与基督的生命本质相连，明白神心意，才能克服教条形式化的律法主义，活出神在律法中的美善，使律法背后丰满的意义透过生命行动被完全显明出来。 </a:t>
            </a:r>
            <a:endParaRPr lang="zh-CN" altLang="en-US" sz="3000" smtClean="0"/>
          </a:p>
          <a:p>
            <a:pPr>
              <a:buFont typeface="Arial" charset="0"/>
              <a:buAutoNum type="arabicPeriod" startAt="3"/>
            </a:pPr>
            <a:endParaRPr lang="zh-CN" altLang="en-US" smtClean="0"/>
          </a:p>
          <a:p>
            <a:pPr>
              <a:buFont typeface="Arial" charset="0"/>
              <a:buAutoNum type="arabicPeriod" startAt="3"/>
            </a:pPr>
            <a:endParaRPr lang="zh-CN" altLang="en-US" smtClean="0"/>
          </a:p>
          <a:p>
            <a:endParaRPr lang="en-US" altLang="zh-CN" smtClean="0"/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668</Words>
  <Application>Microsoft Office PowerPoint</Application>
  <PresentationFormat>Bildschirmpräsentation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Arial</vt:lpstr>
      <vt:lpstr>SimSun</vt:lpstr>
      <vt:lpstr>SimHei</vt:lpstr>
      <vt:lpstr>Calibri</vt:lpstr>
      <vt:lpstr>Calibri Light</vt:lpstr>
      <vt:lpstr>默认设计模板</vt:lpstr>
      <vt:lpstr>Benutzerdefiniertes Design</vt:lpstr>
      <vt:lpstr>1_Benutzerdefiniertes Design</vt:lpstr>
      <vt:lpstr>主日证道</vt:lpstr>
      <vt:lpstr>爱完全了律法 （太5：17-20）</vt:lpstr>
      <vt:lpstr>爱完全了律法 （太5：17-20）</vt:lpstr>
      <vt:lpstr>爱完全了律法 （太5：17-20）</vt:lpstr>
      <vt:lpstr>爱完全了律法 （太5：17-20）</vt:lpstr>
      <vt:lpstr>爱完全了律法 （太5：17-20）</vt:lpstr>
      <vt:lpstr>爱完全了律法 （太5：17-20）</vt:lpstr>
      <vt:lpstr>爱完全了律法 （太5：17-20）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1140</cp:revision>
  <cp:lastPrinted>2013-12-13T09:58:23Z</cp:lastPrinted>
  <dcterms:created xsi:type="dcterms:W3CDTF">2013-12-13T09:03:28Z</dcterms:created>
  <dcterms:modified xsi:type="dcterms:W3CDTF">2016-09-25T14:45:40Z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