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  <p:sldMasterId id="2147483706" r:id="rId4"/>
  </p:sldMasterIdLst>
  <p:notesMasterIdLst>
    <p:notesMasterId r:id="rId12"/>
  </p:notesMasterIdLst>
  <p:handoutMasterIdLst>
    <p:handoutMasterId r:id="rId13"/>
  </p:handoutMasterIdLst>
  <p:sldIdLst>
    <p:sldId id="863" r:id="rId5"/>
    <p:sldId id="864" r:id="rId6"/>
    <p:sldId id="1268" r:id="rId7"/>
    <p:sldId id="1218" r:id="rId8"/>
    <p:sldId id="1269" r:id="rId9"/>
    <p:sldId id="1270" r:id="rId10"/>
    <p:sldId id="1219" r:id="rId11"/>
  </p:sldIdLst>
  <p:sldSz cx="9144000" cy="6858000" type="screen4x3"/>
  <p:notesSz cx="6884988" cy="10018713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69" autoAdjust="0"/>
    <p:restoredTop sz="81285" autoAdjust="0"/>
  </p:normalViewPr>
  <p:slideViewPr>
    <p:cSldViewPr>
      <p:cViewPr varScale="1">
        <p:scale>
          <a:sx n="59" d="100"/>
          <a:sy n="59" d="100"/>
        </p:scale>
        <p:origin x="-200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1454F22-4B3F-4864-B4E8-A2F072CCF3E5}" type="slidenum">
              <a:rPr lang="en-US" altLang="zh-CN"/>
              <a:pPr/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3008309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58BB0-02FD-4243-B779-A89EF0CAE980}" type="datetimeFigureOut">
              <a:rPr lang="zh-CN" altLang="en-US" smtClean="0"/>
              <a:pPr/>
              <a:t>2016/9/19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9964E-485B-42D3-A062-DD5FB0784B89}" type="slidenum">
              <a:rPr lang="zh-CN" altLang="en-US" smtClean="0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41062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证道题目可以在当月月报上找到。</a:t>
            </a:r>
            <a:endParaRPr lang="en-US" altLang="zh-CN" dirty="0" smtClean="0"/>
          </a:p>
          <a:p>
            <a:pPr marL="228600" indent="-228600">
              <a:buAutoNum type="arabicPeriod"/>
            </a:pPr>
            <a:r>
              <a:rPr lang="zh-CN" altLang="en-US" dirty="0" smtClean="0"/>
              <a:t>正文字体</a:t>
            </a:r>
            <a:r>
              <a:rPr lang="en-US" altLang="zh-CN" dirty="0" smtClean="0"/>
              <a:t>66</a:t>
            </a:r>
            <a:r>
              <a:rPr lang="zh-CN" altLang="en-US" dirty="0" smtClean="0"/>
              <a:t>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07567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438500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112795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140127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132139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130292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2163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6BE98-170E-4E5B-BEA5-71CD1F87BBCF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8F40F-2CE7-4F35-8DBB-9C4071587866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2052D-2E26-4BCB-9001-1B5C7FCF13F7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8D421-34D0-4990-9670-7E4C260F3EAF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55DD7-EFF5-4FF4-B6D0-23623982A2C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B1C59-DAEA-4F99-9F04-25C802CC291D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0333-19FE-4ED5-8390-042134E66B3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22657-FC45-47C0-8F96-E699A1B1826A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6FAF0-A757-45F4-AD8E-F67169C59A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78D12-7D01-4F33-980A-2F5E22179FFF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6B151-D8EE-4018-906D-90709B314F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85E2-DE34-4BEE-ADB9-8BD417BCB339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10407-906D-42D4-91CB-1FED4B88749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0A563-933F-4ADF-8A4C-361E016BC928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6DAF-ED83-431E-A94F-3FECD50C12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D7A3A-236F-4E24-B2E6-B824BDCFBE5F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1CAAE-5EBF-4769-BD7E-BEE7163B4BB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02E6-B116-421C-88A4-D70E3378FC8F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F606-97C4-491D-8AE4-81E14D62E3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8786-905B-4C2C-A476-FEB400601785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01238-EC45-4C00-9D73-1315FF0FDCAE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4408-379C-432A-8B6C-8B4646BB3B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21D6-4805-4A0D-9022-D4D44D0FA8DD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EE3C-A596-4624-96E1-682F4C7C77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216F-C082-4E62-BE39-577AA3958800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3226-E9D2-468D-AF7F-E95D913C15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50243-E72E-4606-A9A9-E40E5030D191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B19E5-3E23-4E45-BFE9-E6ECBA7D13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24F03-B7F3-448D-A959-8314D9CACDAE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E388C-7C62-4633-8E93-29EA250412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32D0-1B13-4782-A66C-8E1F3E5B8F35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6E79A-C1D1-4361-AC50-4146636B21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0D6F-78CC-42B3-A087-6795408C2CFD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53771-DB29-4E17-9C15-8BD8FCFE78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698D7-35F3-45D3-8FE0-151B61A76403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3984D-8B2F-4906-A9B6-E44B5502D5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67836-E702-4B04-B4F3-DD3CB5C02AA3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003BC-DA7B-457D-A00C-6F408EB243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66AAE-8E70-403F-BE56-1EFA3C1BCA1F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80B9-C233-482D-A6A2-813B0931DC9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3A7E4-93A0-43C4-9140-7DCAD45FC23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0F14-B6A5-4372-807C-70425707B2C5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788A-EAE5-497B-93D9-DA003E7132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01BA9-F9D2-404F-AD58-F2E4452C6DC9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EAD2D-0116-4598-8B29-8C44D363C0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98B9-FDE4-4458-890F-449B6838BC33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68E68-C430-4809-8908-FF106E9BB7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00D30-8F3A-4A3B-B866-B95636621F0E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DA9ED-548F-464C-A442-4B620684C6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8537-82A6-4F7A-ACC9-D63CCADE6354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F1B0-AA22-4DA2-9DC4-2DC9C75115D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5506242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DC6AA-CF3F-4E92-A31D-193C67AC850E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5AF80-C73C-4156-97B3-CF791CFE77B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454585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E03-3CC4-4990-AA04-02C2230185BF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4E513-1D55-4ADE-B4F7-BBC095688B8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878514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4F8B-DA41-4857-994E-EDD5861AEED5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434A-5EBC-477B-AC87-7BA24EF9DFC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062674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CEC5-7251-408C-8993-AB3A11967D8A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025-B59F-4777-9851-FEC0B20D4C5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1517524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499E-286C-4A17-9831-225121AA5E26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F48B5-6385-4229-84E8-91DE1327988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57520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65C1A-44DE-4A47-A5E3-C9B9CBD1988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B783-60C9-44E3-8CBC-7D6867043BF4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04847-6192-4721-A6FB-4B9321D3077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9023017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D124-8D68-4663-B960-1D25D7C4E94F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0C324-434E-42B4-9994-C668B7041B0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2998792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8DFB-65D5-4609-9E7C-350DCC4C757C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327FA-D115-4163-916C-51F619A671A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278993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40A84-4234-42B5-9631-5D03AC0766A2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59E96-5D50-4D40-A4DA-33802EC64F5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8577343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190A0-972C-4881-B663-F117E280C74C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F3B4-6927-4BFC-8131-E30524F6A0B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97942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9697-04A9-4E7F-80BE-A598E8635F9C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FBDA3-EA99-4C88-BF36-CEC2B2A1F5B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6D7BE-11E7-4BB1-8D63-7C898C707354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7C39C-AD21-444A-B90C-794035BA5D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CAC0-44F1-42D9-A364-8FCF5054A42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2AEA0698-11B4-498B-A72D-B3214E9072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zh-CN" altLang="en-US">
              <a:latin typeface="Arial" pitchFamily="34" charset="0"/>
              <a:ea typeface="SimSun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A6EF7F1F-6330-426A-A8D4-02CB3B8CFF74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367E5C27-1BF8-49C5-A3E3-FB34751027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E5B4E701-1304-48D9-98CF-AF2809329855}" type="datetimeFigureOut">
              <a:rPr lang="de-DE" altLang="zh-CN"/>
              <a:pPr>
                <a:defRPr/>
              </a:pPr>
              <a:t>19.09.2016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45F38EE2-435C-407E-BFE2-EC067C05794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4" r:id="rId2"/>
    <p:sldLayoutId id="2147483703" r:id="rId3"/>
    <p:sldLayoutId id="2147483702" r:id="rId4"/>
    <p:sldLayoutId id="2147483701" r:id="rId5"/>
    <p:sldLayoutId id="2147483700" r:id="rId6"/>
    <p:sldLayoutId id="2147483699" r:id="rId7"/>
    <p:sldLayoutId id="2147483698" r:id="rId8"/>
    <p:sldLayoutId id="2147483697" r:id="rId9"/>
    <p:sldLayoutId id="2147483696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宋体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fld id="{E0A212D9-60B9-4823-8B49-F23D24F8FBEC}" type="datetimeFigureOut">
              <a:rPr lang="de-DE" altLang="zh-CN">
                <a:latin typeface="Arial" pitchFamily="34" charset="0"/>
                <a:ea typeface="SimSun" pitchFamily="2" charset="-122"/>
              </a:rPr>
              <a:pPr eaLnBrk="0" hangingPunct="0">
                <a:defRPr/>
              </a:pPr>
              <a:t>19.09.2016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/>
            <a:fld id="{BA02D002-8CE0-4681-8261-753AA4E78781}" type="slidenum">
              <a:rPr lang="de-DE" altLang="zh-CN">
                <a:latin typeface="Arial" pitchFamily="34" charset="0"/>
                <a:ea typeface="SimSun" pitchFamily="2" charset="-122"/>
              </a:rPr>
              <a:pPr eaLnBrk="0" hangingPunct="0"/>
              <a:t>‹Nr.›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307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9011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zh-CN" altLang="en-US" sz="6600" dirty="0" smtClean="0"/>
              <a:t>米利暗的大麻风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米利暗的大麻风</a:t>
            </a:r>
            <a:r>
              <a:rPr lang="zh-CN" altLang="de-DE" dirty="0" smtClean="0"/>
              <a:t>（</a:t>
            </a:r>
            <a:r>
              <a:rPr lang="zh-CN" altLang="en-US" dirty="0" smtClean="0"/>
              <a:t>民</a:t>
            </a:r>
            <a:r>
              <a:rPr lang="en-US" altLang="zh-CN" dirty="0" smtClean="0"/>
              <a:t>12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353300" cy="4297362"/>
          </a:xfrm>
        </p:spPr>
        <p:txBody>
          <a:bodyPr/>
          <a:lstStyle/>
          <a:p>
            <a:pPr marL="0" indent="0"/>
            <a:r>
              <a:rPr lang="zh-CN" altLang="de-DE" dirty="0" smtClean="0"/>
              <a:t>引言：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你期待一个领袖、领导或权威人物应该是完美的吗？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如果看到他（她）身上有缺点、弱点或问题时，你会产生优越感吗？还会尊重他（她）并继续接受和顺服他（她）的带领吗</a:t>
            </a:r>
            <a:r>
              <a:rPr lang="zh-CN" altLang="en-US" dirty="0" smtClean="0"/>
              <a:t>？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米利暗的大麻风</a:t>
            </a:r>
            <a:r>
              <a:rPr lang="zh-CN" altLang="de-DE" dirty="0" smtClean="0"/>
              <a:t>（</a:t>
            </a:r>
            <a:r>
              <a:rPr lang="zh-CN" altLang="en-US" dirty="0" smtClean="0"/>
              <a:t>民</a:t>
            </a:r>
            <a:r>
              <a:rPr lang="en-US" altLang="zh-CN" dirty="0" smtClean="0"/>
              <a:t>12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353300" cy="4297362"/>
          </a:xfrm>
        </p:spPr>
        <p:txBody>
          <a:bodyPr/>
          <a:lstStyle/>
          <a:p>
            <a:pPr marL="0" indent="0"/>
            <a:r>
              <a:rPr lang="zh-CN" altLang="de-DE" dirty="0" smtClean="0"/>
              <a:t>引言：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zh-CN" altLang="en-US" dirty="0" smtClean="0"/>
              <a:t>在</a:t>
            </a:r>
            <a:r>
              <a:rPr lang="zh-CN" altLang="en-US" dirty="0"/>
              <a:t>面对他人问题和不足时，如何看待自己的行为和态度？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zh-CN" altLang="en-US" dirty="0"/>
              <a:t>当面对神时，如何以警醒的心去面对他人的不完全，处理自己与他人的关系</a:t>
            </a:r>
            <a:r>
              <a:rPr lang="zh-CN" altLang="en-US" dirty="0" smtClean="0"/>
              <a:t>？</a:t>
            </a:r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="" xmlns:p14="http://schemas.microsoft.com/office/powerpoint/2010/main" val="1783200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米利暗的大麻风</a:t>
            </a:r>
            <a:r>
              <a:rPr lang="zh-CN" altLang="de-DE" dirty="0"/>
              <a:t>（</a:t>
            </a:r>
            <a:r>
              <a:rPr lang="zh-CN" altLang="en-US" dirty="0"/>
              <a:t>民</a:t>
            </a:r>
            <a:r>
              <a:rPr lang="en-US" altLang="zh-CN" dirty="0"/>
              <a:t>12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353300" cy="4297362"/>
          </a:xfrm>
        </p:spPr>
        <p:txBody>
          <a:bodyPr/>
          <a:lstStyle/>
          <a:p>
            <a:pPr marL="0" indent="0"/>
            <a:r>
              <a:rPr lang="zh-CN" altLang="en-US" dirty="0" smtClean="0"/>
              <a:t>经文理解：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米利暗是谁？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诱发事件：摩西娶古实女子为妻。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米利暗和亚伦的反应和做法。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神的态度和处理。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米利暗个人承担的后果。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米利暗的错误对群体行程的影响</a:t>
            </a:r>
            <a:r>
              <a:rPr lang="zh-CN" altLang="en-US" dirty="0" smtClean="0"/>
              <a:t>。</a:t>
            </a:r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="" xmlns:p14="http://schemas.microsoft.com/office/powerpoint/2010/main" val="357230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米利暗的大麻风</a:t>
            </a:r>
            <a:r>
              <a:rPr lang="zh-CN" altLang="de-DE" dirty="0"/>
              <a:t>（</a:t>
            </a:r>
            <a:r>
              <a:rPr lang="zh-CN" altLang="en-US" dirty="0"/>
              <a:t>民</a:t>
            </a:r>
            <a:r>
              <a:rPr lang="en-US" altLang="zh-CN" dirty="0"/>
              <a:t>12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353300" cy="4297362"/>
          </a:xfrm>
        </p:spPr>
        <p:txBody>
          <a:bodyPr/>
          <a:lstStyle/>
          <a:p>
            <a:pPr marL="0" indent="0"/>
            <a:r>
              <a:rPr lang="zh-CN" altLang="en-US" dirty="0" smtClean="0"/>
              <a:t>经文应用：</a:t>
            </a:r>
            <a:endParaRPr lang="en-US" altLang="zh-CN" dirty="0" smtClean="0"/>
          </a:p>
          <a:p>
            <a:pPr marL="514350" indent="-514350" eaLnBrk="1">
              <a:buFont typeface="+mj-lt"/>
              <a:buAutoNum type="arabicPeriod"/>
            </a:pPr>
            <a:r>
              <a:rPr lang="zh-CN" altLang="en-US" dirty="0"/>
              <a:t>面对他人的不完全、弱点和错误，我们的行为是在协助其走向完善，还是鄙视他的人格？轻视他的权威，进而毁谤、制造矛盾和纠纷？</a:t>
            </a:r>
          </a:p>
          <a:p>
            <a:pPr marL="514350" indent="-514350" eaLnBrk="1">
              <a:buFont typeface="+mj-lt"/>
              <a:buAutoNum type="arabicPeriod"/>
            </a:pPr>
            <a:r>
              <a:rPr lang="zh-CN" altLang="en-US" dirty="0"/>
              <a:t>别人的过犯是否会成为诱发和释放自我内在罪性和弱点的契机</a:t>
            </a:r>
            <a:r>
              <a:rPr lang="zh-CN" altLang="en-US" dirty="0" smtClean="0"/>
              <a:t>？</a:t>
            </a: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9675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米利暗的大麻风</a:t>
            </a:r>
            <a:r>
              <a:rPr lang="zh-CN" altLang="de-DE" dirty="0"/>
              <a:t>（</a:t>
            </a:r>
            <a:r>
              <a:rPr lang="zh-CN" altLang="en-US" dirty="0"/>
              <a:t>民</a:t>
            </a:r>
            <a:r>
              <a:rPr lang="en-US" altLang="zh-CN" dirty="0"/>
              <a:t>12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353300" cy="4297362"/>
          </a:xfrm>
        </p:spPr>
        <p:txBody>
          <a:bodyPr/>
          <a:lstStyle/>
          <a:p>
            <a:pPr marL="0" indent="0"/>
            <a:r>
              <a:rPr lang="zh-CN" altLang="en-US" dirty="0" smtClean="0"/>
              <a:t>经文应用：</a:t>
            </a:r>
            <a:endParaRPr lang="en-US" altLang="zh-CN" dirty="0" smtClean="0"/>
          </a:p>
          <a:p>
            <a:pPr marL="514350" indent="-514350" eaLnBrk="1">
              <a:buFont typeface="+mj-lt"/>
              <a:buAutoNum type="arabicPeriod" startAt="3"/>
            </a:pPr>
            <a:r>
              <a:rPr lang="zh-CN" altLang="en-US" dirty="0" smtClean="0"/>
              <a:t>警觉</a:t>
            </a:r>
            <a:r>
              <a:rPr lang="zh-CN" altLang="en-US" dirty="0"/>
              <a:t>他人的问题引发自我骄傲、自义、不顺服和悖逆，以至给自己和群体带来更多的问题和后果。</a:t>
            </a:r>
          </a:p>
          <a:p>
            <a:pPr marL="514350" indent="-514350" eaLnBrk="1">
              <a:buFont typeface="+mj-lt"/>
              <a:buAutoNum type="arabicPeriod" startAt="3"/>
            </a:pPr>
            <a:r>
              <a:rPr lang="zh-CN" altLang="en-US" dirty="0"/>
              <a:t>从“看到过犯”走向“行出真理</a:t>
            </a:r>
            <a:r>
              <a:rPr lang="zh-CN" altLang="en-US" dirty="0" smtClean="0"/>
              <a:t>”</a:t>
            </a:r>
            <a:r>
              <a:rPr lang="zh-CN" altLang="en-US" dirty="0"/>
              <a:t>。</a:t>
            </a:r>
          </a:p>
        </p:txBody>
      </p:sp>
    </p:spTree>
    <p:extLst>
      <p:ext uri="{BB962C8B-B14F-4D97-AF65-F5344CB8AC3E}">
        <p14:creationId xmlns="" xmlns:p14="http://schemas.microsoft.com/office/powerpoint/2010/main" val="4376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米利暗的大麻风</a:t>
            </a:r>
            <a:r>
              <a:rPr lang="zh-CN" altLang="de-DE" dirty="0"/>
              <a:t>（</a:t>
            </a:r>
            <a:r>
              <a:rPr lang="zh-CN" altLang="en-US" dirty="0"/>
              <a:t>民</a:t>
            </a:r>
            <a:r>
              <a:rPr lang="en-US" altLang="zh-CN" dirty="0"/>
              <a:t>12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429500" cy="4297362"/>
          </a:xfrm>
        </p:spPr>
        <p:txBody>
          <a:bodyPr/>
          <a:lstStyle/>
          <a:p>
            <a:pPr marL="0" indent="0"/>
            <a:r>
              <a:rPr lang="zh-CN" altLang="en-US" sz="3200" dirty="0" smtClean="0"/>
              <a:t>总结：</a:t>
            </a:r>
            <a:endParaRPr lang="zh-CN" altLang="de-DE" sz="3200" dirty="0" smtClean="0"/>
          </a:p>
          <a:p>
            <a:pPr marL="514350" indent="-514350" eaLnBrk="1">
              <a:buFont typeface="+mj-lt"/>
              <a:buAutoNum type="arabicPeriod"/>
            </a:pPr>
            <a:r>
              <a:rPr lang="zh-CN" altLang="en-US" sz="3200" dirty="0"/>
              <a:t>基督徒生活在一个不完全的世界中，要以谨慎祷告的态度面对他人的过失、弱点和缺点，防止看到他人缺点时引发自己的属灵骄傲。省察自己内在的态度和处理方式，明了神的心意和自己的角色，活出显明基督真理的生命特征。</a:t>
            </a:r>
          </a:p>
          <a:p>
            <a:pPr marL="514350" indent="-514350" eaLnBrk="1">
              <a:buFont typeface="+mj-lt"/>
              <a:buAutoNum type="arabicPeriod"/>
            </a:pPr>
            <a:r>
              <a:rPr lang="zh-CN" altLang="en-US" sz="3200" dirty="0"/>
              <a:t>面对他人和自我，米利暗是我们的提醒。</a:t>
            </a:r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="" xmlns:p14="http://schemas.microsoft.com/office/powerpoint/2010/main" val="279555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1189</Words>
  <Application>Microsoft Office PowerPoint</Application>
  <PresentationFormat>Bildschirmpräsentation (4:3)</PresentationFormat>
  <Paragraphs>66</Paragraphs>
  <Slides>7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默认设计模板</vt:lpstr>
      <vt:lpstr>Benutzerdefiniertes Design</vt:lpstr>
      <vt:lpstr>1_Benutzerdefiniertes Design</vt:lpstr>
      <vt:lpstr>2_Benutzerdefiniertes Design</vt:lpstr>
      <vt:lpstr>主日证道</vt:lpstr>
      <vt:lpstr>米利暗的大麻风（民12）</vt:lpstr>
      <vt:lpstr>米利暗的大麻风（民12）</vt:lpstr>
      <vt:lpstr>米利暗的大麻风（民12）</vt:lpstr>
      <vt:lpstr>米利暗的大麻风（民12）</vt:lpstr>
      <vt:lpstr>米利暗的大麻风（民12）</vt:lpstr>
      <vt:lpstr>米利暗的大麻风（民12）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Windows-Benutzer</cp:lastModifiedBy>
  <cp:revision>1074</cp:revision>
  <cp:lastPrinted>2014-11-07T16:08:42Z</cp:lastPrinted>
  <dcterms:created xsi:type="dcterms:W3CDTF">2013-12-13T09:03:28Z</dcterms:created>
  <dcterms:modified xsi:type="dcterms:W3CDTF">2016-09-18T22:48:02Z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