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1"/>
  </p:notesMasterIdLst>
  <p:handoutMasterIdLst>
    <p:handoutMasterId r:id="rId12"/>
  </p:handoutMasterIdLst>
  <p:sldIdLst>
    <p:sldId id="863" r:id="rId5"/>
    <p:sldId id="864" r:id="rId6"/>
    <p:sldId id="1220" r:id="rId7"/>
    <p:sldId id="1218" r:id="rId8"/>
    <p:sldId id="1221" r:id="rId9"/>
    <p:sldId id="1219" r:id="rId10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4" autoAdjust="0"/>
    <p:restoredTop sz="81295" autoAdjust="0"/>
  </p:normalViewPr>
  <p:slideViewPr>
    <p:cSldViewPr>
      <p:cViewPr varScale="1">
        <p:scale>
          <a:sx n="59" d="100"/>
          <a:sy n="59" d="100"/>
        </p:scale>
        <p:origin x="-20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pPr/>
              <a:t>2016/9/14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44523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401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55060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50624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54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7851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6267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5175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752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0230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99879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789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5773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14.09.2016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14.09.2016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de-DE" sz="6600" dirty="0"/>
              <a:t>领人归主</a:t>
            </a:r>
            <a:endParaRPr lang="zh-CN" alt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领人归主（约翰福音</a:t>
            </a:r>
            <a:r>
              <a:rPr lang="de-DE" altLang="zh-CN" dirty="0"/>
              <a:t>1</a:t>
            </a:r>
            <a:r>
              <a:rPr lang="zh-CN" altLang="de-DE" dirty="0"/>
              <a:t>：</a:t>
            </a:r>
            <a:r>
              <a:rPr lang="de-DE" altLang="zh-CN" dirty="0" smtClean="0"/>
              <a:t>35-51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/>
            <a:r>
              <a:rPr lang="zh-CN" altLang="de-DE" dirty="0" smtClean="0"/>
              <a:t>引言：</a:t>
            </a:r>
          </a:p>
          <a:p>
            <a:pPr marL="514350" indent="-514350" algn="l">
              <a:buFont typeface="+mj-lt"/>
              <a:buAutoNum type="arabicParenR"/>
            </a:pPr>
            <a:r>
              <a:rPr lang="zh-CN" altLang="de-DE" dirty="0"/>
              <a:t>回想起初跟随主的经</a:t>
            </a:r>
            <a:r>
              <a:rPr lang="zh-CN" altLang="de-DE" dirty="0" smtClean="0"/>
              <a:t>过</a:t>
            </a:r>
            <a:endParaRPr lang="de-DE" altLang="zh-CN" dirty="0" smtClean="0"/>
          </a:p>
          <a:p>
            <a:pPr marL="514350" indent="-514350" algn="l">
              <a:buFont typeface="+mj-lt"/>
              <a:buAutoNum type="arabicParenR"/>
            </a:pPr>
            <a:r>
              <a:rPr lang="zh-CN" altLang="de-DE" dirty="0" smtClean="0"/>
              <a:t>有</a:t>
            </a:r>
            <a:r>
              <a:rPr lang="zh-CN" altLang="de-DE" dirty="0"/>
              <a:t>人指引你？ 主直接呼召你？ 有人领你到主前</a:t>
            </a:r>
            <a:r>
              <a:rPr lang="zh-CN" altLang="de-DE" dirty="0" smtClean="0"/>
              <a:t>？</a:t>
            </a:r>
            <a:endParaRPr lang="de-DE" altLang="zh-CN" dirty="0" smtClean="0"/>
          </a:p>
          <a:p>
            <a:pPr marL="514350" indent="-514350" algn="l">
              <a:buFont typeface="+mj-lt"/>
              <a:buAutoNum type="arabicParenR"/>
            </a:pPr>
            <a:r>
              <a:rPr lang="zh-CN" altLang="de-DE" dirty="0" smtClean="0"/>
              <a:t>你</a:t>
            </a:r>
            <a:r>
              <a:rPr lang="zh-CN" altLang="de-DE" dirty="0"/>
              <a:t>乐意与人分享跟随主的喜悦吗？</a:t>
            </a:r>
          </a:p>
          <a:p>
            <a:pPr marL="514350" indent="-514350" algn="l">
              <a:buFont typeface="+mj-lt"/>
              <a:buAutoNum type="arabicParenR"/>
            </a:pPr>
            <a:r>
              <a:rPr lang="zh-CN" altLang="de-DE" dirty="0" smtClean="0"/>
              <a:t>谁</a:t>
            </a:r>
            <a:r>
              <a:rPr lang="zh-CN" altLang="de-DE" dirty="0"/>
              <a:t>是你最亲近和最关心的人</a:t>
            </a:r>
            <a:r>
              <a:rPr lang="zh-CN" altLang="de-DE" dirty="0" smtClean="0"/>
              <a:t>？</a:t>
            </a:r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领人归主（约翰福音</a:t>
            </a:r>
            <a:r>
              <a:rPr lang="de-DE" altLang="zh-CN" dirty="0"/>
              <a:t>1</a:t>
            </a:r>
            <a:r>
              <a:rPr lang="zh-CN" altLang="de-DE" dirty="0"/>
              <a:t>：</a:t>
            </a:r>
            <a:r>
              <a:rPr lang="de-DE" altLang="zh-CN" dirty="0" smtClean="0"/>
              <a:t>35-51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/>
            <a:r>
              <a:rPr lang="zh-CN" altLang="de-DE" dirty="0" smtClean="0"/>
              <a:t>引言：</a:t>
            </a:r>
          </a:p>
          <a:p>
            <a:pPr marL="514350" indent="-514350" algn="l">
              <a:buFont typeface="+mj-lt"/>
              <a:buAutoNum type="arabicParenR" startAt="5"/>
            </a:pPr>
            <a:r>
              <a:rPr lang="zh-CN" altLang="de-DE" dirty="0"/>
              <a:t>你传福音时，有困难解明深奥的教义吗？</a:t>
            </a:r>
          </a:p>
          <a:p>
            <a:pPr marL="514350" indent="-514350" algn="l">
              <a:buFont typeface="+mj-lt"/>
              <a:buAutoNum type="arabicParenR" startAt="5"/>
            </a:pPr>
            <a:r>
              <a:rPr lang="zh-CN" altLang="de-DE" dirty="0" smtClean="0"/>
              <a:t>你</a:t>
            </a:r>
            <a:r>
              <a:rPr lang="zh-CN" altLang="de-DE" dirty="0"/>
              <a:t>的属灵领悟和閲历有与日俱增吗？</a:t>
            </a:r>
          </a:p>
          <a:p>
            <a:pPr marL="514350" indent="-514350" algn="l">
              <a:buFont typeface="+mj-lt"/>
              <a:buAutoNum type="arabicParenR" startAt="5"/>
            </a:pPr>
            <a:r>
              <a:rPr lang="zh-CN" altLang="de-DE" dirty="0" smtClean="0"/>
              <a:t>主</a:t>
            </a:r>
            <a:r>
              <a:rPr lang="zh-CN" altLang="de-DE" dirty="0"/>
              <a:t>耶稣基督是唯一连结地上和天上的救</a:t>
            </a:r>
            <a:r>
              <a:rPr lang="zh-CN" altLang="de-DE" dirty="0" smtClean="0"/>
              <a:t>主</a:t>
            </a:r>
            <a:endParaRPr lang="zh-CN" altLang="de-DE" dirty="0"/>
          </a:p>
        </p:txBody>
      </p:sp>
    </p:spTree>
    <p:extLst>
      <p:ext uri="{BB962C8B-B14F-4D97-AF65-F5344CB8AC3E}">
        <p14:creationId xmlns:p14="http://schemas.microsoft.com/office/powerpoint/2010/main" xmlns="" val="42300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不抬举自我，指引人归主的施洗约翰</a:t>
            </a:r>
          </a:p>
          <a:p>
            <a:pPr marL="514350" indent="-514350">
              <a:buFont typeface="+mj-lt"/>
              <a:buAutoNum type="arabicParenR"/>
            </a:pPr>
            <a:r>
              <a:rPr lang="zh-CN" altLang="de-DE" dirty="0" smtClean="0"/>
              <a:t>主</a:t>
            </a:r>
            <a:r>
              <a:rPr lang="zh-CN" altLang="de-DE" dirty="0"/>
              <a:t>耶稣的建议，你们来看</a:t>
            </a:r>
          </a:p>
          <a:p>
            <a:pPr marL="514350" indent="-514350">
              <a:buFont typeface="+mj-lt"/>
              <a:buAutoNum type="arabicParenR"/>
            </a:pPr>
            <a:r>
              <a:rPr lang="zh-CN" altLang="de-DE" dirty="0" smtClean="0"/>
              <a:t>两</a:t>
            </a:r>
            <a:r>
              <a:rPr lang="zh-CN" altLang="de-DE" dirty="0"/>
              <a:t>对好兄弟；约翰找雅各，安德烈找西门彼得</a:t>
            </a:r>
          </a:p>
          <a:p>
            <a:pPr marL="514350" indent="-514350">
              <a:buFont typeface="+mj-lt"/>
              <a:buAutoNum type="arabicParenR"/>
            </a:pPr>
            <a:r>
              <a:rPr lang="zh-CN" altLang="de-DE" dirty="0" smtClean="0"/>
              <a:t>主</a:t>
            </a:r>
            <a:r>
              <a:rPr lang="zh-CN" altLang="de-DE" dirty="0"/>
              <a:t>耶稣直接呼召腓</a:t>
            </a:r>
            <a:r>
              <a:rPr lang="zh-CN" altLang="de-DE" dirty="0" smtClean="0"/>
              <a:t>力</a:t>
            </a:r>
            <a:endParaRPr lang="de-DE" altLang="zh-CN" dirty="0" smtClean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1143000"/>
          </a:xfrm>
        </p:spPr>
        <p:txBody>
          <a:bodyPr/>
          <a:lstStyle/>
          <a:p>
            <a:r>
              <a:rPr lang="zh-CN" altLang="de-DE" dirty="0"/>
              <a:t>领人归主（约翰福音</a:t>
            </a:r>
            <a:r>
              <a:rPr lang="de-DE" altLang="zh-CN" dirty="0"/>
              <a:t>1</a:t>
            </a:r>
            <a:r>
              <a:rPr lang="zh-CN" altLang="de-DE" dirty="0"/>
              <a:t>：</a:t>
            </a:r>
            <a:r>
              <a:rPr lang="de-DE" altLang="zh-CN" dirty="0" smtClean="0"/>
              <a:t>35-51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723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 startAt="5"/>
            </a:pPr>
            <a:r>
              <a:rPr lang="zh-CN" altLang="de-DE" dirty="0" smtClean="0"/>
              <a:t>腓</a:t>
            </a:r>
            <a:r>
              <a:rPr lang="zh-CN" altLang="de-DE" dirty="0"/>
              <a:t>力给拿但业的建议，你来看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zh-CN" altLang="de-DE" dirty="0" smtClean="0"/>
              <a:t>拿</a:t>
            </a:r>
            <a:r>
              <a:rPr lang="zh-CN" altLang="de-DE" dirty="0"/>
              <a:t>但业被主耶稣看透了的奇妙感受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zh-CN" altLang="de-DE" dirty="0" smtClean="0"/>
              <a:t>主</a:t>
            </a:r>
            <a:r>
              <a:rPr lang="zh-CN" altLang="de-DE" dirty="0"/>
              <a:t>耶稣应许跟随他的人，能不断的开拓属灵眼界</a:t>
            </a:r>
            <a:endParaRPr lang="de-DE" altLang="zh-CN" dirty="0" smtClean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1143000"/>
          </a:xfrm>
        </p:spPr>
        <p:txBody>
          <a:bodyPr/>
          <a:lstStyle/>
          <a:p>
            <a:r>
              <a:rPr lang="zh-CN" altLang="de-DE" dirty="0"/>
              <a:t>领人归主（约翰福音</a:t>
            </a:r>
            <a:r>
              <a:rPr lang="de-DE" altLang="zh-CN" dirty="0"/>
              <a:t>1</a:t>
            </a:r>
            <a:r>
              <a:rPr lang="zh-CN" altLang="de-DE" dirty="0"/>
              <a:t>：</a:t>
            </a:r>
            <a:r>
              <a:rPr lang="de-DE" altLang="zh-CN" dirty="0" smtClean="0"/>
              <a:t>35-51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055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/>
            <a:endParaRPr lang="en-US" altLang="zh-CN" dirty="0" smtClean="0"/>
          </a:p>
          <a:p>
            <a:pPr marL="0" indent="0" eaLnBrk="1"/>
            <a:r>
              <a:rPr lang="zh-CN" altLang="en-US" dirty="0" smtClean="0"/>
              <a:t>总结：</a:t>
            </a:r>
            <a:endParaRPr lang="zh-CN" altLang="de-DE" dirty="0" smtClean="0"/>
          </a:p>
          <a:p>
            <a:pPr marL="0" indent="0" eaLnBrk="1"/>
            <a:r>
              <a:rPr lang="zh-CN" altLang="de-DE" dirty="0"/>
              <a:t>保持和挑旺起初归主的兴奋和动力，积极与人分享福音，领人归主。 主自己让人感动和明白神的救恩的方式是奇妙的。</a:t>
            </a:r>
            <a:endParaRPr lang="de-DE" altLang="zh-CN" dirty="0" smtClean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1143000"/>
          </a:xfrm>
        </p:spPr>
        <p:txBody>
          <a:bodyPr/>
          <a:lstStyle/>
          <a:p>
            <a:r>
              <a:rPr lang="zh-CN" altLang="de-DE" dirty="0"/>
              <a:t>领人归主（约翰福音</a:t>
            </a:r>
            <a:r>
              <a:rPr lang="de-DE" altLang="zh-CN" dirty="0"/>
              <a:t>1</a:t>
            </a:r>
            <a:r>
              <a:rPr lang="zh-CN" altLang="de-DE" dirty="0"/>
              <a:t>：</a:t>
            </a:r>
            <a:r>
              <a:rPr lang="de-DE" altLang="zh-CN" dirty="0" smtClean="0"/>
              <a:t>35-51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955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869</Words>
  <Application>Microsoft Office PowerPoint</Application>
  <PresentationFormat>Bildschirmpräsentation (4:3)</PresentationFormat>
  <Paragraphs>58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领人归主（约翰福音1：35-51）</vt:lpstr>
      <vt:lpstr>领人归主（约翰福音1：35-51）</vt:lpstr>
      <vt:lpstr>领人归主（约翰福音1：35-51）</vt:lpstr>
      <vt:lpstr>领人归主（约翰福音1：35-51）</vt:lpstr>
      <vt:lpstr>领人归主（约翰福音1：35-51）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975</cp:revision>
  <cp:lastPrinted>2014-11-07T16:08:42Z</cp:lastPrinted>
  <dcterms:created xsi:type="dcterms:W3CDTF">2013-12-13T09:03:28Z</dcterms:created>
  <dcterms:modified xsi:type="dcterms:W3CDTF">2016-09-14T15:31:05Z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