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docProps/custom.xml" ContentType="application/vnd.openxmlformats-officedocument.custom-properties+xml"/>
  <Override PartName="/ppt/notesSlides/notesSlide6.xml" ContentType="application/vnd.openxmlformats-officedocument.presentationml.notesSlide+xml"/>
  <Override PartName="/ppt/slideMasters/slideMaster4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72" r:id="rId3"/>
    <p:sldMasterId id="2147483706" r:id="rId4"/>
  </p:sldMasterIdLst>
  <p:notesMasterIdLst>
    <p:notesMasterId r:id="rId11"/>
  </p:notesMasterIdLst>
  <p:handoutMasterIdLst>
    <p:handoutMasterId r:id="rId12"/>
  </p:handoutMasterIdLst>
  <p:sldIdLst>
    <p:sldId id="863" r:id="rId5"/>
    <p:sldId id="864" r:id="rId6"/>
    <p:sldId id="1220" r:id="rId7"/>
    <p:sldId id="1218" r:id="rId8"/>
    <p:sldId id="1221" r:id="rId9"/>
    <p:sldId id="1219" r:id="rId10"/>
  </p:sldIdLst>
  <p:sldSz cx="9144000" cy="6858000" type="screen4x3"/>
  <p:notesSz cx="6884988" cy="100187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33CC"/>
    <a:srgbClr val="A7E13F"/>
    <a:srgbClr val="FF0000"/>
    <a:srgbClr val="003300"/>
    <a:srgbClr val="FFFFCC"/>
    <a:srgbClr val="FFFFFF"/>
    <a:srgbClr val="FFFF99"/>
    <a:srgbClr val="99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964" autoAdjust="0"/>
    <p:restoredTop sz="81295" autoAdjust="0"/>
  </p:normalViewPr>
  <p:slideViewPr>
    <p:cSldViewPr>
      <p:cViewPr varScale="1">
        <p:scale>
          <a:sx n="59" d="100"/>
          <a:sy n="59" d="100"/>
        </p:scale>
        <p:origin x="-202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475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515475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A1454F22-4B3F-4864-B4E8-A2F072CCF3E5}" type="slidenum">
              <a:rPr lang="en-US" altLang="zh-CN"/>
              <a:pPr/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008309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58BB0-02FD-4243-B779-A89EF0CAE980}" type="datetimeFigureOut">
              <a:rPr lang="zh-CN" altLang="en-US" smtClean="0"/>
              <a:pPr/>
              <a:t>2016/9/14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87450" y="1252538"/>
            <a:ext cx="4510088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07038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00488" y="9517063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69964E-485B-42D3-A062-DD5FB0784B89}" type="slidenum">
              <a:rPr lang="zh-CN" altLang="en-US" smtClean="0"/>
              <a:pPr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410627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证道题目可以在当月月报上找到。</a:t>
            </a:r>
            <a:endParaRPr lang="en-US" altLang="zh-CN" dirty="0" smtClean="0"/>
          </a:p>
          <a:p>
            <a:pPr marL="228600" indent="-228600">
              <a:buAutoNum type="arabicPeriod"/>
            </a:pPr>
            <a:r>
              <a:rPr lang="zh-CN" altLang="en-US" dirty="0" smtClean="0"/>
              <a:t>正文字体</a:t>
            </a:r>
            <a:r>
              <a:rPr lang="en-US" altLang="zh-CN" dirty="0" smtClean="0"/>
              <a:t>66</a:t>
            </a:r>
            <a:r>
              <a:rPr lang="zh-CN" altLang="en-US" dirty="0" smtClean="0"/>
              <a:t>。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07567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438500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0445233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1401277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0550600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21635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6BE98-170E-4E5B-BEA5-71CD1F87BBCF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8F40F-2CE7-4F35-8DBB-9C4071587866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2052D-2E26-4BCB-9001-1B5C7FCF13F7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8D421-34D0-4990-9670-7E4C260F3EAF}" type="datetimeFigureOut">
              <a:rPr lang="de-DE" altLang="zh-CN"/>
              <a:pPr>
                <a:defRPr/>
              </a:pPr>
              <a:t>14.09.2016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55DD7-EFF5-4FF4-B6D0-23623982A2C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B1C59-DAEA-4F99-9F04-25C802CC291D}" type="datetimeFigureOut">
              <a:rPr lang="de-DE" altLang="zh-CN"/>
              <a:pPr>
                <a:defRPr/>
              </a:pPr>
              <a:t>14.09.2016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F0333-19FE-4ED5-8390-042134E66B3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22657-FC45-47C0-8F96-E699A1B1826A}" type="datetimeFigureOut">
              <a:rPr lang="de-DE" altLang="zh-CN"/>
              <a:pPr>
                <a:defRPr/>
              </a:pPr>
              <a:t>14.09.2016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6FAF0-A757-45F4-AD8E-F67169C59A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78D12-7D01-4F33-980A-2F5E22179FFF}" type="datetimeFigureOut">
              <a:rPr lang="de-DE" altLang="zh-CN"/>
              <a:pPr>
                <a:defRPr/>
              </a:pPr>
              <a:t>14.09.2016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6B151-D8EE-4018-906D-90709B314F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985E2-DE34-4BEE-ADB9-8BD417BCB339}" type="datetimeFigureOut">
              <a:rPr lang="de-DE" altLang="zh-CN"/>
              <a:pPr>
                <a:defRPr/>
              </a:pPr>
              <a:t>14.09.2016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10407-906D-42D4-91CB-1FED4B88749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0A563-933F-4ADF-8A4C-361E016BC928}" type="datetimeFigureOut">
              <a:rPr lang="de-DE" altLang="zh-CN"/>
              <a:pPr>
                <a:defRPr/>
              </a:pPr>
              <a:t>14.09.2016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86DAF-ED83-431E-A94F-3FECD50C125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D7A3A-236F-4E24-B2E6-B824BDCFBE5F}" type="datetimeFigureOut">
              <a:rPr lang="de-DE" altLang="zh-CN"/>
              <a:pPr>
                <a:defRPr/>
              </a:pPr>
              <a:t>14.09.2016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1CAAE-5EBF-4769-BD7E-BEE7163B4BB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C02E6-B116-421C-88A4-D70E3378FC8F}" type="datetimeFigureOut">
              <a:rPr lang="de-DE" altLang="zh-CN"/>
              <a:pPr>
                <a:defRPr/>
              </a:pPr>
              <a:t>14.09.2016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4F606-97C4-491D-8AE4-81E14D62E3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F8786-905B-4C2C-A476-FEB400601785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01238-EC45-4C00-9D73-1315FF0FDCAE}" type="datetimeFigureOut">
              <a:rPr lang="de-DE" altLang="zh-CN"/>
              <a:pPr>
                <a:defRPr/>
              </a:pPr>
              <a:t>14.09.2016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B4408-379C-432A-8B6C-8B4646BB3B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121D6-4805-4A0D-9022-D4D44D0FA8DD}" type="datetimeFigureOut">
              <a:rPr lang="de-DE" altLang="zh-CN"/>
              <a:pPr>
                <a:defRPr/>
              </a:pPr>
              <a:t>14.09.2016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5EE3C-A596-4624-96E1-682F4C7C77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6216F-C082-4E62-BE39-577AA3958800}" type="datetimeFigureOut">
              <a:rPr lang="de-DE" altLang="zh-CN"/>
              <a:pPr>
                <a:defRPr/>
              </a:pPr>
              <a:t>14.09.2016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23226-E9D2-468D-AF7F-E95D913C15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50243-E72E-4606-A9A9-E40E5030D191}" type="datetimeFigureOut">
              <a:rPr lang="de-DE" altLang="zh-CN"/>
              <a:pPr>
                <a:defRPr/>
              </a:pPr>
              <a:t>14.09.2016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B19E5-3E23-4E45-BFE9-E6ECBA7D13D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24F03-B7F3-448D-A959-8314D9CACDAE}" type="datetimeFigureOut">
              <a:rPr lang="de-DE" altLang="zh-CN"/>
              <a:pPr>
                <a:defRPr/>
              </a:pPr>
              <a:t>14.09.2016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E388C-7C62-4633-8E93-29EA250412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32D0-1B13-4782-A66C-8E1F3E5B8F35}" type="datetimeFigureOut">
              <a:rPr lang="de-DE" altLang="zh-CN"/>
              <a:pPr>
                <a:defRPr/>
              </a:pPr>
              <a:t>14.09.2016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6E79A-C1D1-4361-AC50-4146636B21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40D6F-78CC-42B3-A087-6795408C2CFD}" type="datetimeFigureOut">
              <a:rPr lang="de-DE" altLang="zh-CN"/>
              <a:pPr>
                <a:defRPr/>
              </a:pPr>
              <a:t>14.09.2016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53771-DB29-4E17-9C15-8BD8FCFE78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698D7-35F3-45D3-8FE0-151B61A76403}" type="datetimeFigureOut">
              <a:rPr lang="de-DE" altLang="zh-CN"/>
              <a:pPr>
                <a:defRPr/>
              </a:pPr>
              <a:t>14.09.2016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3984D-8B2F-4906-A9B6-E44B5502D50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67836-E702-4B04-B4F3-DD3CB5C02AA3}" type="datetimeFigureOut">
              <a:rPr lang="de-DE" altLang="zh-CN"/>
              <a:pPr>
                <a:defRPr/>
              </a:pPr>
              <a:t>14.09.2016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003BC-DA7B-457D-A00C-6F408EB2438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66AAE-8E70-403F-BE56-1EFA3C1BCA1F}" type="datetimeFigureOut">
              <a:rPr lang="de-DE" altLang="zh-CN"/>
              <a:pPr>
                <a:defRPr/>
              </a:pPr>
              <a:t>14.09.2016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780B9-C233-482D-A6A2-813B0931DC9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3A7E4-93A0-43C4-9140-7DCAD45FC23D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60F14-B6A5-4372-807C-70425707B2C5}" type="datetimeFigureOut">
              <a:rPr lang="de-DE" altLang="zh-CN"/>
              <a:pPr>
                <a:defRPr/>
              </a:pPr>
              <a:t>14.09.2016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B788A-EAE5-497B-93D9-DA003E7132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01BA9-F9D2-404F-AD58-F2E4452C6DC9}" type="datetimeFigureOut">
              <a:rPr lang="de-DE" altLang="zh-CN"/>
              <a:pPr>
                <a:defRPr/>
              </a:pPr>
              <a:t>14.09.2016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EAD2D-0116-4598-8B29-8C44D363C01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698B9-FDE4-4458-890F-449B6838BC33}" type="datetimeFigureOut">
              <a:rPr lang="de-DE" altLang="zh-CN"/>
              <a:pPr>
                <a:defRPr/>
              </a:pPr>
              <a:t>14.09.2016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68E68-C430-4809-8908-FF106E9BB7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00D30-8F3A-4A3B-B866-B95636621F0E}" type="datetimeFigureOut">
              <a:rPr lang="de-DE" altLang="zh-CN"/>
              <a:pPr>
                <a:defRPr/>
              </a:pPr>
              <a:t>14.09.2016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DA9ED-548F-464C-A442-4B620684C63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88537-82A6-4F7A-ACC9-D63CCADE6354}" type="datetimeFigureOut">
              <a:rPr lang="de-DE" altLang="zh-CN"/>
              <a:pPr>
                <a:defRPr/>
              </a:pPr>
              <a:t>14.09.2016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4F1B0-AA22-4DA2-9DC4-2DC9C75115D3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5506242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DC6AA-CF3F-4E92-A31D-193C67AC850E}" type="datetimeFigureOut">
              <a:rPr lang="de-DE" altLang="zh-CN"/>
              <a:pPr>
                <a:defRPr/>
              </a:pPr>
              <a:t>14.09.2016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5AF80-C73C-4156-97B3-CF791CFE77B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454585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FEE03-3CC4-4990-AA04-02C2230185BF}" type="datetimeFigureOut">
              <a:rPr lang="de-DE" altLang="zh-CN"/>
              <a:pPr>
                <a:defRPr/>
              </a:pPr>
              <a:t>14.09.2016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4E513-1D55-4ADE-B4F7-BBC095688B8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8785143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64F8B-DA41-4857-994E-EDD5861AEED5}" type="datetimeFigureOut">
              <a:rPr lang="de-DE" altLang="zh-CN"/>
              <a:pPr>
                <a:defRPr/>
              </a:pPr>
              <a:t>14.09.2016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B434A-5EBC-477B-AC87-7BA24EF9DFCD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0626748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FCEC5-7251-408C-8993-AB3A11967D8A}" type="datetimeFigureOut">
              <a:rPr lang="de-DE" altLang="zh-CN"/>
              <a:pPr>
                <a:defRPr/>
              </a:pPr>
              <a:t>14.09.2016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B6025-B59F-4777-9851-FEC0B20D4C5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15175247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4499E-286C-4A17-9831-225121AA5E26}" type="datetimeFigureOut">
              <a:rPr lang="de-DE" altLang="zh-CN"/>
              <a:pPr>
                <a:defRPr/>
              </a:pPr>
              <a:t>14.09.2016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F48B5-6385-4229-84E8-91DE1327988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575206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65C1A-44DE-4A47-A5E3-C9B9CBD19889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9B783-60C9-44E3-8CBC-7D6867043BF4}" type="datetimeFigureOut">
              <a:rPr lang="de-DE" altLang="zh-CN"/>
              <a:pPr>
                <a:defRPr/>
              </a:pPr>
              <a:t>14.09.2016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B04847-6192-4721-A6FB-4B9321D3077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90230174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8D124-8D68-4663-B960-1D25D7C4E94F}" type="datetimeFigureOut">
              <a:rPr lang="de-DE" altLang="zh-CN"/>
              <a:pPr>
                <a:defRPr/>
              </a:pPr>
              <a:t>14.09.2016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80C324-434E-42B4-9994-C668B7041B0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29987920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28DFB-65D5-4609-9E7C-350DCC4C757C}" type="datetimeFigureOut">
              <a:rPr lang="de-DE" altLang="zh-CN"/>
              <a:pPr>
                <a:defRPr/>
              </a:pPr>
              <a:t>14.09.2016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2327FA-D115-4163-916C-51F619A671AB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2789930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40A84-4234-42B5-9631-5D03AC0766A2}" type="datetimeFigureOut">
              <a:rPr lang="de-DE" altLang="zh-CN"/>
              <a:pPr>
                <a:defRPr/>
              </a:pPr>
              <a:t>14.09.2016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59E96-5D50-4D40-A4DA-33802EC64F5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8577343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190A0-972C-4881-B663-F117E280C74C}" type="datetimeFigureOut">
              <a:rPr lang="de-DE" altLang="zh-CN"/>
              <a:pPr>
                <a:defRPr/>
              </a:pPr>
              <a:t>14.09.2016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8F3B4-6927-4BFC-8131-E30524F6A0B4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979420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79697-04A9-4E7F-80BE-A598E8635F9C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FBDA3-EA99-4C88-BF36-CEC2B2A1F5BD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6D7BE-11E7-4BB1-8D63-7C898C707354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7C39C-AD21-444A-B90C-794035BA5D7E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3CAC0-44F1-42D9-A364-8FCF5054A429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2AEA0698-11B4-498B-A72D-B3214E90727E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zh-CN" altLang="en-US">
              <a:latin typeface="Arial" pitchFamily="34" charset="0"/>
              <a:ea typeface="SimSun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宋体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宋体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宋体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宋体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A6EF7F1F-6330-426A-A8D4-02CB3B8CFF74}" type="datetimeFigureOut">
              <a:rPr lang="de-DE" altLang="zh-CN"/>
              <a:pPr>
                <a:defRPr/>
              </a:pPr>
              <a:t>14.09.2016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367E5C27-1BF8-49C5-A3E3-FB347510277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hangingPunct="0">
              <a:defRPr/>
            </a:pPr>
            <a:endParaRPr lang="de-DE">
              <a:ln>
                <a:solidFill>
                  <a:srgbClr val="92D050"/>
                </a:solidFill>
              </a:ln>
              <a:latin typeface="Arial" pitchFamily="34" charset="0"/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3" r:id="rId2"/>
    <p:sldLayoutId id="2147483692" r:id="rId3"/>
    <p:sldLayoutId id="2147483691" r:id="rId4"/>
    <p:sldLayoutId id="2147483690" r:id="rId5"/>
    <p:sldLayoutId id="2147483689" r:id="rId6"/>
    <p:sldLayoutId id="2147483688" r:id="rId7"/>
    <p:sldLayoutId id="2147483687" r:id="rId8"/>
    <p:sldLayoutId id="2147483686" r:id="rId9"/>
    <p:sldLayoutId id="2147483685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宋体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宋体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E5B4E701-1304-48D9-98CF-AF2809329855}" type="datetimeFigureOut">
              <a:rPr lang="de-DE" altLang="zh-CN"/>
              <a:pPr>
                <a:defRPr/>
              </a:pPr>
              <a:t>14.09.2016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45F38EE2-435C-407E-BFE2-EC067C05794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4" r:id="rId2"/>
    <p:sldLayoutId id="2147483703" r:id="rId3"/>
    <p:sldLayoutId id="2147483702" r:id="rId4"/>
    <p:sldLayoutId id="2147483701" r:id="rId5"/>
    <p:sldLayoutId id="2147483700" r:id="rId6"/>
    <p:sldLayoutId id="2147483699" r:id="rId7"/>
    <p:sldLayoutId id="2147483698" r:id="rId8"/>
    <p:sldLayoutId id="2147483697" r:id="rId9"/>
    <p:sldLayoutId id="2147483696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宋体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宋体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宋体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宋体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>
              <a:defRPr/>
            </a:pPr>
            <a:fld id="{E0A212D9-60B9-4823-8B49-F23D24F8FBEC}" type="datetimeFigureOut">
              <a:rPr lang="de-DE" altLang="zh-CN">
                <a:latin typeface="Arial" pitchFamily="34" charset="0"/>
                <a:ea typeface="SimSun" pitchFamily="2" charset="-122"/>
              </a:rPr>
              <a:pPr eaLnBrk="0" hangingPunct="0">
                <a:defRPr/>
              </a:pPr>
              <a:t>14.09.2016</a:t>
            </a:fld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>
              <a:defRPr/>
            </a:pPr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/>
            <a:fld id="{BA02D002-8CE0-4681-8261-753AA4E78781}" type="slidenum">
              <a:rPr lang="de-DE" altLang="zh-CN">
                <a:latin typeface="Arial" pitchFamily="34" charset="0"/>
                <a:ea typeface="SimSun" pitchFamily="2" charset="-122"/>
              </a:rPr>
              <a:pPr eaLnBrk="0" hangingPunct="0"/>
              <a:t>‹Nr.›</a:t>
            </a:fld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307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smtClean="0"/>
              <a:t>主日证道</a:t>
            </a:r>
            <a:endParaRPr lang="de-DE" altLang="zh-CN" smtClean="0"/>
          </a:p>
        </p:txBody>
      </p:sp>
      <p:sp>
        <p:nvSpPr>
          <p:cNvPr id="90114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endParaRPr lang="de-DE" altLang="zh-CN" sz="6600" dirty="0" smtClean="0"/>
          </a:p>
          <a:p>
            <a:pPr algn="ctr" eaLnBrk="1" hangingPunct="1"/>
            <a:r>
              <a:rPr lang="zh-CN" altLang="de-DE" sz="6600" dirty="0"/>
              <a:t>领人归主</a:t>
            </a:r>
            <a:endParaRPr lang="zh-CN" altLang="en-US" sz="6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领人归主（约翰福音</a:t>
            </a:r>
            <a:r>
              <a:rPr lang="de-DE" altLang="zh-CN" dirty="0"/>
              <a:t>1</a:t>
            </a:r>
            <a:r>
              <a:rPr lang="zh-CN" altLang="de-DE" dirty="0"/>
              <a:t>：</a:t>
            </a:r>
            <a:r>
              <a:rPr lang="de-DE" altLang="zh-CN" dirty="0" smtClean="0"/>
              <a:t>35-51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/>
            <a:r>
              <a:rPr lang="zh-CN" altLang="de-DE" dirty="0" smtClean="0"/>
              <a:t>引言：</a:t>
            </a:r>
          </a:p>
          <a:p>
            <a:pPr marL="514350" indent="-514350" algn="l">
              <a:buFont typeface="+mj-lt"/>
              <a:buAutoNum type="arabicParenR"/>
            </a:pPr>
            <a:r>
              <a:rPr lang="zh-CN" altLang="de-DE" dirty="0"/>
              <a:t>回想起初跟随主的经</a:t>
            </a:r>
            <a:r>
              <a:rPr lang="zh-CN" altLang="de-DE" dirty="0" smtClean="0"/>
              <a:t>过</a:t>
            </a:r>
            <a:endParaRPr lang="de-DE" altLang="zh-CN" dirty="0" smtClean="0"/>
          </a:p>
          <a:p>
            <a:pPr marL="514350" indent="-514350" algn="l">
              <a:buFont typeface="+mj-lt"/>
              <a:buAutoNum type="arabicParenR"/>
            </a:pPr>
            <a:r>
              <a:rPr lang="zh-CN" altLang="de-DE" dirty="0" smtClean="0"/>
              <a:t>有</a:t>
            </a:r>
            <a:r>
              <a:rPr lang="zh-CN" altLang="de-DE" dirty="0"/>
              <a:t>人指引你？ 主直接呼召你？ 有人领你到主前</a:t>
            </a:r>
            <a:r>
              <a:rPr lang="zh-CN" altLang="de-DE" dirty="0" smtClean="0"/>
              <a:t>？</a:t>
            </a:r>
            <a:endParaRPr lang="de-DE" altLang="zh-CN" dirty="0" smtClean="0"/>
          </a:p>
          <a:p>
            <a:pPr marL="514350" indent="-514350" algn="l">
              <a:buFont typeface="+mj-lt"/>
              <a:buAutoNum type="arabicParenR"/>
            </a:pPr>
            <a:r>
              <a:rPr lang="zh-CN" altLang="de-DE" dirty="0" smtClean="0"/>
              <a:t>你</a:t>
            </a:r>
            <a:r>
              <a:rPr lang="zh-CN" altLang="de-DE" dirty="0"/>
              <a:t>乐意与人分享跟随主的喜悦吗？</a:t>
            </a:r>
          </a:p>
          <a:p>
            <a:pPr marL="514350" indent="-514350" algn="l">
              <a:buFont typeface="+mj-lt"/>
              <a:buAutoNum type="arabicParenR"/>
            </a:pPr>
            <a:r>
              <a:rPr lang="zh-CN" altLang="de-DE" dirty="0" smtClean="0"/>
              <a:t>谁</a:t>
            </a:r>
            <a:r>
              <a:rPr lang="zh-CN" altLang="de-DE" dirty="0"/>
              <a:t>是你最亲近和最关心的人</a:t>
            </a:r>
            <a:r>
              <a:rPr lang="zh-CN" altLang="de-DE" dirty="0" smtClean="0"/>
              <a:t>？</a:t>
            </a:r>
            <a:endParaRPr lang="de-DE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领人归主（约翰福音</a:t>
            </a:r>
            <a:r>
              <a:rPr lang="de-DE" altLang="zh-CN" dirty="0"/>
              <a:t>1</a:t>
            </a:r>
            <a:r>
              <a:rPr lang="zh-CN" altLang="de-DE" dirty="0"/>
              <a:t>：</a:t>
            </a:r>
            <a:r>
              <a:rPr lang="de-DE" altLang="zh-CN" dirty="0" smtClean="0"/>
              <a:t>35-51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/>
            <a:r>
              <a:rPr lang="zh-CN" altLang="de-DE" dirty="0" smtClean="0"/>
              <a:t>引言：</a:t>
            </a:r>
          </a:p>
          <a:p>
            <a:pPr marL="514350" indent="-514350" algn="l">
              <a:buFont typeface="+mj-lt"/>
              <a:buAutoNum type="arabicParenR" startAt="5"/>
            </a:pPr>
            <a:r>
              <a:rPr lang="zh-CN" altLang="de-DE" dirty="0"/>
              <a:t>你传福音时，有困难解明深奥的教义吗？</a:t>
            </a:r>
          </a:p>
          <a:p>
            <a:pPr marL="514350" indent="-514350" algn="l">
              <a:buFont typeface="+mj-lt"/>
              <a:buAutoNum type="arabicParenR" startAt="5"/>
            </a:pPr>
            <a:r>
              <a:rPr lang="zh-CN" altLang="de-DE" dirty="0" smtClean="0"/>
              <a:t>你</a:t>
            </a:r>
            <a:r>
              <a:rPr lang="zh-CN" altLang="de-DE" dirty="0"/>
              <a:t>的属灵领悟和閲历有与日俱增吗？</a:t>
            </a:r>
          </a:p>
          <a:p>
            <a:pPr marL="514350" indent="-514350" algn="l">
              <a:buFont typeface="+mj-lt"/>
              <a:buAutoNum type="arabicParenR" startAt="5"/>
            </a:pPr>
            <a:r>
              <a:rPr lang="zh-CN" altLang="de-DE" dirty="0" smtClean="0"/>
              <a:t>主</a:t>
            </a:r>
            <a:r>
              <a:rPr lang="zh-CN" altLang="de-DE" dirty="0"/>
              <a:t>耶稣基督是唯一连结地上和天上的救</a:t>
            </a:r>
            <a:r>
              <a:rPr lang="zh-CN" altLang="de-DE" dirty="0" smtClean="0"/>
              <a:t>主</a:t>
            </a:r>
            <a:endParaRPr lang="zh-CN" altLang="de-DE" dirty="0"/>
          </a:p>
        </p:txBody>
      </p:sp>
    </p:spTree>
    <p:extLst>
      <p:ext uri="{BB962C8B-B14F-4D97-AF65-F5344CB8AC3E}">
        <p14:creationId xmlns:p14="http://schemas.microsoft.com/office/powerpoint/2010/main" xmlns="" val="423005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zh-CN" altLang="en-US" dirty="0" smtClean="0"/>
              <a:t>经文理解与应用：</a:t>
            </a:r>
            <a:endParaRPr lang="de-DE" altLang="zh-CN" dirty="0" smtClean="0"/>
          </a:p>
          <a:p>
            <a:pPr marL="514350" indent="-514350">
              <a:buFont typeface="+mj-lt"/>
              <a:buAutoNum type="arabicParenR"/>
            </a:pPr>
            <a:r>
              <a:rPr lang="zh-CN" altLang="de-DE" dirty="0"/>
              <a:t>不抬举自我，指引人归主的施洗约翰</a:t>
            </a:r>
          </a:p>
          <a:p>
            <a:pPr marL="514350" indent="-514350">
              <a:buFont typeface="+mj-lt"/>
              <a:buAutoNum type="arabicParenR"/>
            </a:pPr>
            <a:r>
              <a:rPr lang="zh-CN" altLang="de-DE" dirty="0" smtClean="0"/>
              <a:t>主</a:t>
            </a:r>
            <a:r>
              <a:rPr lang="zh-CN" altLang="de-DE" dirty="0"/>
              <a:t>耶稣的建议，你们来看</a:t>
            </a:r>
          </a:p>
          <a:p>
            <a:pPr marL="514350" indent="-514350">
              <a:buFont typeface="+mj-lt"/>
              <a:buAutoNum type="arabicParenR"/>
            </a:pPr>
            <a:r>
              <a:rPr lang="zh-CN" altLang="de-DE" dirty="0" smtClean="0"/>
              <a:t>两</a:t>
            </a:r>
            <a:r>
              <a:rPr lang="zh-CN" altLang="de-DE" dirty="0"/>
              <a:t>对好兄弟；约翰找雅各，安德烈找西门彼得</a:t>
            </a:r>
          </a:p>
          <a:p>
            <a:pPr marL="514350" indent="-514350">
              <a:buFont typeface="+mj-lt"/>
              <a:buAutoNum type="arabicParenR"/>
            </a:pPr>
            <a:r>
              <a:rPr lang="zh-CN" altLang="de-DE" dirty="0" smtClean="0"/>
              <a:t>主</a:t>
            </a:r>
            <a:r>
              <a:rPr lang="zh-CN" altLang="de-DE" dirty="0"/>
              <a:t>耶稣直接呼召腓</a:t>
            </a:r>
            <a:r>
              <a:rPr lang="zh-CN" altLang="de-DE" dirty="0" smtClean="0"/>
              <a:t>力</a:t>
            </a:r>
            <a:endParaRPr lang="de-DE" altLang="zh-CN" dirty="0" smtClean="0"/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647700" y="134938"/>
            <a:ext cx="8229600" cy="1143000"/>
          </a:xfrm>
        </p:spPr>
        <p:txBody>
          <a:bodyPr/>
          <a:lstStyle/>
          <a:p>
            <a:r>
              <a:rPr lang="zh-CN" altLang="de-DE" dirty="0"/>
              <a:t>领人归主（约翰福音</a:t>
            </a:r>
            <a:r>
              <a:rPr lang="de-DE" altLang="zh-CN" dirty="0"/>
              <a:t>1</a:t>
            </a:r>
            <a:r>
              <a:rPr lang="zh-CN" altLang="de-DE" dirty="0"/>
              <a:t>：</a:t>
            </a:r>
            <a:r>
              <a:rPr lang="de-DE" altLang="zh-CN" dirty="0" smtClean="0"/>
              <a:t>35-51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57230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zh-CN" altLang="en-US" dirty="0" smtClean="0"/>
              <a:t>经文理解与应用：</a:t>
            </a:r>
            <a:endParaRPr lang="de-DE" altLang="zh-CN" dirty="0" smtClean="0"/>
          </a:p>
          <a:p>
            <a:pPr marL="514350" indent="-514350">
              <a:buFont typeface="+mj-lt"/>
              <a:buAutoNum type="arabicParenR" startAt="5"/>
            </a:pPr>
            <a:r>
              <a:rPr lang="zh-CN" altLang="de-DE" dirty="0" smtClean="0"/>
              <a:t>腓</a:t>
            </a:r>
            <a:r>
              <a:rPr lang="zh-CN" altLang="de-DE" dirty="0"/>
              <a:t>力给拿但业的建议，你来看</a:t>
            </a:r>
          </a:p>
          <a:p>
            <a:pPr marL="514350" indent="-514350">
              <a:buFont typeface="+mj-lt"/>
              <a:buAutoNum type="arabicParenR" startAt="5"/>
            </a:pPr>
            <a:r>
              <a:rPr lang="zh-CN" altLang="de-DE" dirty="0" smtClean="0"/>
              <a:t>拿</a:t>
            </a:r>
            <a:r>
              <a:rPr lang="zh-CN" altLang="de-DE" dirty="0"/>
              <a:t>但业被主耶稣看透了的奇妙感受</a:t>
            </a:r>
          </a:p>
          <a:p>
            <a:pPr marL="514350" indent="-514350">
              <a:buFont typeface="+mj-lt"/>
              <a:buAutoNum type="arabicParenR" startAt="5"/>
            </a:pPr>
            <a:r>
              <a:rPr lang="zh-CN" altLang="de-DE" dirty="0" smtClean="0"/>
              <a:t>主</a:t>
            </a:r>
            <a:r>
              <a:rPr lang="zh-CN" altLang="de-DE" dirty="0"/>
              <a:t>耶稣应许跟随他的人，能不断的开拓属灵眼界</a:t>
            </a:r>
            <a:endParaRPr lang="de-DE" altLang="zh-CN" dirty="0" smtClean="0"/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647700" y="134938"/>
            <a:ext cx="8229600" cy="1143000"/>
          </a:xfrm>
        </p:spPr>
        <p:txBody>
          <a:bodyPr/>
          <a:lstStyle/>
          <a:p>
            <a:r>
              <a:rPr lang="zh-CN" altLang="de-DE" dirty="0"/>
              <a:t>领人归主（约翰福音</a:t>
            </a:r>
            <a:r>
              <a:rPr lang="de-DE" altLang="zh-CN" dirty="0"/>
              <a:t>1</a:t>
            </a:r>
            <a:r>
              <a:rPr lang="zh-CN" altLang="de-DE" dirty="0"/>
              <a:t>：</a:t>
            </a:r>
            <a:r>
              <a:rPr lang="de-DE" altLang="zh-CN" dirty="0" smtClean="0"/>
              <a:t>35-51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50552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/>
            <a:endParaRPr lang="en-US" altLang="zh-CN" dirty="0" smtClean="0"/>
          </a:p>
          <a:p>
            <a:pPr marL="0" indent="0" eaLnBrk="1"/>
            <a:r>
              <a:rPr lang="zh-CN" altLang="en-US" dirty="0" smtClean="0"/>
              <a:t>总结：</a:t>
            </a:r>
            <a:endParaRPr lang="zh-CN" altLang="de-DE" dirty="0" smtClean="0"/>
          </a:p>
          <a:p>
            <a:pPr marL="0" indent="0" eaLnBrk="1"/>
            <a:r>
              <a:rPr lang="zh-CN" altLang="de-DE" dirty="0"/>
              <a:t>保持和挑旺起初归主的兴奋和动力，积极与人分享福音，领人归主。 主自己让人感动和明白神的救恩的方式是奇妙的。</a:t>
            </a:r>
            <a:endParaRPr lang="de-DE" altLang="zh-CN" dirty="0" smtClean="0"/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647700" y="134938"/>
            <a:ext cx="8229600" cy="1143000"/>
          </a:xfrm>
        </p:spPr>
        <p:txBody>
          <a:bodyPr/>
          <a:lstStyle/>
          <a:p>
            <a:r>
              <a:rPr lang="zh-CN" altLang="de-DE" dirty="0"/>
              <a:t>领人归主（约翰福音</a:t>
            </a:r>
            <a:r>
              <a:rPr lang="de-DE" altLang="zh-CN" dirty="0"/>
              <a:t>1</a:t>
            </a:r>
            <a:r>
              <a:rPr lang="zh-CN" altLang="de-DE" dirty="0"/>
              <a:t>：</a:t>
            </a:r>
            <a:r>
              <a:rPr lang="de-DE" altLang="zh-CN" dirty="0" smtClean="0"/>
              <a:t>35-51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79555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869</Words>
  <Application>Microsoft Office PowerPoint</Application>
  <PresentationFormat>Bildschirmpräsentation (4:3)</PresentationFormat>
  <Paragraphs>58</Paragraphs>
  <Slides>6</Slides>
  <Notes>6</Notes>
  <HiddenSlides>0</HiddenSlides>
  <MMClips>0</MMClips>
  <ScaleCrop>false</ScaleCrop>
  <HeadingPairs>
    <vt:vector size="4" baseType="variant">
      <vt:variant>
        <vt:lpstr>Design</vt:lpstr>
      </vt:variant>
      <vt:variant>
        <vt:i4>4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默认设计模板</vt:lpstr>
      <vt:lpstr>Benutzerdefiniertes Design</vt:lpstr>
      <vt:lpstr>1_Benutzerdefiniertes Design</vt:lpstr>
      <vt:lpstr>2_Benutzerdefiniertes Design</vt:lpstr>
      <vt:lpstr>主日证道</vt:lpstr>
      <vt:lpstr>领人归主（约翰福音1：35-51）</vt:lpstr>
      <vt:lpstr>领人归主（约翰福音1：35-51）</vt:lpstr>
      <vt:lpstr>领人归主（约翰福音1：35-51）</vt:lpstr>
      <vt:lpstr>领人归主（约翰福音1：35-51）</vt:lpstr>
      <vt:lpstr>领人归主（约翰福音1：35-51）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</cp:lastModifiedBy>
  <cp:revision>975</cp:revision>
  <cp:lastPrinted>2014-11-07T16:08:42Z</cp:lastPrinted>
  <dcterms:created xsi:type="dcterms:W3CDTF">2013-12-13T09:03:28Z</dcterms:created>
  <dcterms:modified xsi:type="dcterms:W3CDTF">2016-09-14T15:31:05Z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