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33942-9EEC-1745-AC33-891BC56A6578}" type="datetimeFigureOut">
              <a:rPr kumimoji="1" lang="zh-CN" altLang="en-US" smtClean="0"/>
              <a:pPr/>
              <a:t>2016/9/19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6C9C4-47FC-7740-9525-2A5717E2D550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440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393" indent="-216393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16393" indent="-216393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869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00916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3742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7850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1703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4924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03824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585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356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124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842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6EF7F1F-6330-426A-A8D4-02CB3B8CFF74}" type="datetimeFigureOut">
              <a:rPr lang="de-DE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67E5C27-1BF8-49C5-A3E3-FB3475102774}" type="slidenum">
              <a:rPr lang="de-DE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自比为神的下场</a:t>
            </a:r>
          </a:p>
        </p:txBody>
      </p:sp>
    </p:spTree>
    <p:extLst>
      <p:ext uri="{BB962C8B-B14F-4D97-AF65-F5344CB8AC3E}">
        <p14:creationId xmlns:p14="http://schemas.microsoft.com/office/powerpoint/2010/main" xmlns="" val="33993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zh-CN" altLang="en-US" sz="3600" dirty="0" smtClean="0"/>
              <a:t>引</a:t>
            </a:r>
            <a:r>
              <a:rPr lang="zh-CN" altLang="en-US" sz="3600" dirty="0"/>
              <a:t>言： </a:t>
            </a:r>
            <a:endParaRPr lang="en-US" altLang="zh-CN" sz="3600" dirty="0" smtClean="0"/>
          </a:p>
          <a:p>
            <a:pPr algn="l" eaLnBrk="1" hangingPunct="1"/>
            <a:r>
              <a:rPr lang="en-US" altLang="zh-CN" sz="3200" dirty="0" smtClean="0"/>
              <a:t>1</a:t>
            </a:r>
            <a:r>
              <a:rPr lang="zh-CN" altLang="en-US" sz="3200" dirty="0"/>
              <a:t>）世上自比為神的現象 </a:t>
            </a:r>
            <a:endParaRPr lang="en-US" altLang="zh-CN" sz="3200" dirty="0" smtClean="0"/>
          </a:p>
          <a:p>
            <a:pPr algn="l" eaLnBrk="1" hangingPunct="1"/>
            <a:r>
              <a:rPr lang="en-US" altLang="zh-CN" sz="3200" dirty="0" smtClean="0"/>
              <a:t>2</a:t>
            </a:r>
            <a:r>
              <a:rPr lang="zh-CN" altLang="en-US" sz="3200" dirty="0"/>
              <a:t>）忘記神的恩典 </a:t>
            </a:r>
          </a:p>
          <a:p>
            <a:pPr algn="l" eaLnBrk="1" hangingPunct="1"/>
            <a:r>
              <a:rPr lang="en-US" altLang="zh-CN" sz="3200" dirty="0"/>
              <a:t>3</a:t>
            </a:r>
            <a:r>
              <a:rPr lang="zh-CN" altLang="en-US" sz="3200" dirty="0"/>
              <a:t>）搶奪神的榮耀 </a:t>
            </a:r>
          </a:p>
          <a:p>
            <a:pPr algn="l" eaLnBrk="1" hangingPunct="1"/>
            <a:r>
              <a:rPr lang="en-US" altLang="zh-CN" sz="3200" dirty="0"/>
              <a:t>4</a:t>
            </a:r>
            <a:r>
              <a:rPr lang="zh-CN" altLang="en-US" sz="3200" dirty="0"/>
              <a:t>）悖逆神的旨意 </a:t>
            </a:r>
          </a:p>
          <a:p>
            <a:pPr algn="l" eaLnBrk="1" hangingPunct="1"/>
            <a:r>
              <a:rPr lang="en-US" altLang="zh-CN" sz="3200" dirty="0"/>
              <a:t>5</a:t>
            </a:r>
            <a:r>
              <a:rPr lang="zh-CN" altLang="en-US" sz="3200" dirty="0"/>
              <a:t>）自己比作是神 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288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>
          <a:xfrm>
            <a:off x="647700" y="1495424"/>
            <a:ext cx="6743700" cy="4954421"/>
          </a:xfrm>
        </p:spPr>
        <p:txBody>
          <a:bodyPr/>
          <a:lstStyle/>
          <a:p>
            <a:pPr algn="ctr" eaLnBrk="1" hangingPunct="1"/>
            <a:r>
              <a:rPr lang="zh-CN" altLang="en-US" sz="3600" dirty="0"/>
              <a:t>經文的理解與應用</a:t>
            </a:r>
            <a:r>
              <a:rPr lang="zh-CN" altLang="en-US" sz="5400" dirty="0"/>
              <a:t>： </a:t>
            </a:r>
          </a:p>
          <a:p>
            <a:pPr algn="l" eaLnBrk="1" hangingPunct="1"/>
            <a:r>
              <a:rPr lang="en-US" altLang="zh-CN" sz="3200" dirty="0" smtClean="0"/>
              <a:t>1</a:t>
            </a:r>
            <a:r>
              <a:rPr lang="zh-CN" altLang="en-US" sz="3200" dirty="0"/>
              <a:t>）創造主與被創造者的分別 </a:t>
            </a:r>
          </a:p>
          <a:p>
            <a:pPr algn="l" eaLnBrk="1" hangingPunct="1"/>
            <a:r>
              <a:rPr lang="en-US" altLang="zh-CN" sz="3200" dirty="0"/>
              <a:t>2</a:t>
            </a:r>
            <a:r>
              <a:rPr lang="zh-CN" altLang="en-US" sz="3200" dirty="0"/>
              <a:t>）最原始的罪與惡的來歷 </a:t>
            </a:r>
          </a:p>
          <a:p>
            <a:pPr algn="l" eaLnBrk="1" hangingPunct="1"/>
            <a:r>
              <a:rPr lang="en-US" altLang="zh-CN" sz="3200" dirty="0"/>
              <a:t>3</a:t>
            </a:r>
            <a:r>
              <a:rPr lang="zh-CN" altLang="en-US" sz="3200" dirty="0"/>
              <a:t>）驕傲與自誇的可怕 </a:t>
            </a:r>
          </a:p>
          <a:p>
            <a:pPr algn="l" eaLnBrk="1" hangingPunct="1"/>
            <a:r>
              <a:rPr lang="en-US" altLang="zh-CN" sz="3200" dirty="0"/>
              <a:t>4</a:t>
            </a:r>
            <a:r>
              <a:rPr lang="zh-CN" altLang="en-US" sz="3200" dirty="0"/>
              <a:t>）承認自己的不能與有限的可貴 </a:t>
            </a:r>
          </a:p>
          <a:p>
            <a:pPr algn="l" eaLnBrk="1" hangingPunct="1"/>
            <a:r>
              <a:rPr lang="en-US" altLang="zh-CN" sz="3200" dirty="0"/>
              <a:t>5</a:t>
            </a:r>
            <a:r>
              <a:rPr lang="zh-CN" altLang="en-US" sz="3200" dirty="0"/>
              <a:t>）勝利沖昏了頭腦的危險 </a:t>
            </a:r>
          </a:p>
          <a:p>
            <a:pPr algn="l" eaLnBrk="1" hangingPunct="1"/>
            <a:r>
              <a:rPr lang="en-US" altLang="zh-CN" sz="3200" dirty="0"/>
              <a:t>6</a:t>
            </a:r>
            <a:r>
              <a:rPr lang="zh-CN" altLang="en-US" sz="3200" dirty="0"/>
              <a:t>）一切都有與一切都沒有的轉捩點 </a:t>
            </a:r>
          </a:p>
          <a:p>
            <a:pPr algn="l" eaLnBrk="1" hangingPunct="1"/>
            <a:r>
              <a:rPr lang="en-US" altLang="zh-CN" sz="3200" dirty="0"/>
              <a:t>7</a:t>
            </a:r>
            <a:r>
              <a:rPr lang="zh-CN" altLang="en-US" sz="3200" dirty="0"/>
              <a:t>）主是我的一切 </a:t>
            </a:r>
          </a:p>
        </p:txBody>
      </p:sp>
    </p:spTree>
    <p:extLst>
      <p:ext uri="{BB962C8B-B14F-4D97-AF65-F5344CB8AC3E}">
        <p14:creationId xmlns:p14="http://schemas.microsoft.com/office/powerpoint/2010/main" xmlns="" val="27026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zh-CN" altLang="en-US" sz="3600" dirty="0"/>
              <a:t>總結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 algn="ctr" eaLnBrk="1" hangingPunct="1"/>
            <a:r>
              <a:rPr lang="zh-CN" altLang="en-US" sz="3600" dirty="0" smtClean="0"/>
              <a:t>尊崇</a:t>
            </a:r>
            <a:r>
              <a:rPr lang="zh-CN" altLang="en-US" sz="3600" dirty="0"/>
              <a:t>創造主、敬畏施恩主、遵行主旨意，這是萬福的源頭。 </a:t>
            </a:r>
          </a:p>
        </p:txBody>
      </p:sp>
    </p:spTree>
    <p:extLst>
      <p:ext uri="{BB962C8B-B14F-4D97-AF65-F5344CB8AC3E}">
        <p14:creationId xmlns:p14="http://schemas.microsoft.com/office/powerpoint/2010/main" xmlns="" val="25191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Bildschirmpräsentation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Benutzerdefiniertes Design</vt:lpstr>
      <vt:lpstr>主日证道</vt:lpstr>
      <vt:lpstr>主日证道</vt:lpstr>
      <vt:lpstr>主日证道</vt:lpstr>
      <vt:lpstr>主日证道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Zhuyun Deng</dc:creator>
  <cp:lastModifiedBy>Windows-Benutzer</cp:lastModifiedBy>
  <cp:revision>2</cp:revision>
  <dcterms:created xsi:type="dcterms:W3CDTF">2016-09-11T19:45:16Z</dcterms:created>
  <dcterms:modified xsi:type="dcterms:W3CDTF">2016-09-18T22:39:51Z</dcterms:modified>
</cp:coreProperties>
</file>