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sldIdLst>
    <p:sldId id="259" r:id="rId2"/>
    <p:sldId id="260" r:id="rId3"/>
    <p:sldId id="261" r:id="rId4"/>
    <p:sldId id="262" r:id="rId5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933942-9EEC-1745-AC33-891BC56A6578}" type="datetimeFigureOut">
              <a:rPr kumimoji="1" lang="zh-CN" altLang="en-US" smtClean="0"/>
              <a:pPr/>
              <a:t>2016/9/19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16C9C4-47FC-7740-9525-2A5717E2D550}" type="slidenum">
              <a:rPr kumimoji="1" lang="zh-CN" altLang="en-US" smtClean="0"/>
              <a:pPr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274404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16393" indent="-216393">
              <a:buAutoNum type="arabicPeriod"/>
            </a:pPr>
            <a:r>
              <a:rPr lang="zh-CN" altLang="en-US" dirty="0" smtClean="0"/>
              <a:t>证道题目可以在当月月报上找到。</a:t>
            </a:r>
            <a:endParaRPr lang="en-US" altLang="zh-CN" dirty="0" smtClean="0"/>
          </a:p>
          <a:p>
            <a:pPr marL="216393" indent="-216393">
              <a:buAutoNum type="arabicPeriod"/>
            </a:pPr>
            <a:r>
              <a:rPr lang="zh-CN" altLang="en-US" dirty="0" smtClean="0"/>
              <a:t>正文字体</a:t>
            </a:r>
            <a:r>
              <a:rPr lang="en-US" altLang="zh-CN" dirty="0" smtClean="0"/>
              <a:t>66</a:t>
            </a:r>
            <a:r>
              <a:rPr lang="zh-CN" altLang="en-US" dirty="0" smtClean="0"/>
              <a:t>。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>
                <a:solidFill>
                  <a:prstClr val="black"/>
                </a:solidFill>
              </a:rPr>
              <a:pPr/>
              <a:t>1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567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16393" indent="-216393">
              <a:buAutoNum type="arabicPeriod"/>
            </a:pPr>
            <a:r>
              <a:rPr lang="zh-CN" altLang="en-US" dirty="0" smtClean="0"/>
              <a:t>证道题目可以在当月月报上找到。</a:t>
            </a:r>
            <a:endParaRPr lang="en-US" altLang="zh-CN" dirty="0" smtClean="0"/>
          </a:p>
          <a:p>
            <a:pPr marL="216393" indent="-216393">
              <a:buAutoNum type="arabicPeriod"/>
            </a:pPr>
            <a:r>
              <a:rPr lang="zh-CN" altLang="en-US" dirty="0" smtClean="0"/>
              <a:t>正文字体</a:t>
            </a:r>
            <a:r>
              <a:rPr lang="en-US" altLang="zh-CN" dirty="0" smtClean="0"/>
              <a:t>66</a:t>
            </a:r>
            <a:r>
              <a:rPr lang="zh-CN" altLang="en-US" dirty="0" smtClean="0"/>
              <a:t>。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>
                <a:solidFill>
                  <a:prstClr val="black"/>
                </a:solidFill>
              </a:rPr>
              <a:pPr/>
              <a:t>2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5677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16393" indent="-216393">
              <a:buAutoNum type="arabicPeriod"/>
            </a:pPr>
            <a:r>
              <a:rPr lang="zh-CN" altLang="en-US" dirty="0" smtClean="0"/>
              <a:t>证道题目可以在当月月报上找到。</a:t>
            </a:r>
            <a:endParaRPr lang="en-US" altLang="zh-CN" dirty="0" smtClean="0"/>
          </a:p>
          <a:p>
            <a:pPr marL="216393" indent="-216393">
              <a:buAutoNum type="arabicPeriod"/>
            </a:pPr>
            <a:r>
              <a:rPr lang="zh-CN" altLang="en-US" dirty="0" smtClean="0"/>
              <a:t>正文字体</a:t>
            </a:r>
            <a:r>
              <a:rPr lang="en-US" altLang="zh-CN" dirty="0" smtClean="0"/>
              <a:t>66</a:t>
            </a:r>
            <a:r>
              <a:rPr lang="zh-CN" altLang="en-US" dirty="0" smtClean="0"/>
              <a:t>。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>
                <a:solidFill>
                  <a:prstClr val="black"/>
                </a:solidFill>
              </a:rPr>
              <a:pPr/>
              <a:t>3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5677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16393" indent="-216393">
              <a:buAutoNum type="arabicPeriod"/>
            </a:pPr>
            <a:r>
              <a:rPr lang="zh-CN" altLang="en-US" dirty="0" smtClean="0"/>
              <a:t>证道题目可以在当月月报上找到。</a:t>
            </a:r>
            <a:endParaRPr lang="en-US" altLang="zh-CN" dirty="0" smtClean="0"/>
          </a:p>
          <a:p>
            <a:pPr marL="216393" indent="-216393">
              <a:buAutoNum type="arabicPeriod"/>
            </a:pPr>
            <a:r>
              <a:rPr lang="zh-CN" altLang="en-US" dirty="0" smtClean="0"/>
              <a:t>正文字体</a:t>
            </a:r>
            <a:r>
              <a:rPr lang="en-US" altLang="zh-CN" dirty="0" smtClean="0"/>
              <a:t>66</a:t>
            </a:r>
            <a:r>
              <a:rPr lang="zh-CN" altLang="en-US" dirty="0" smtClean="0"/>
              <a:t>。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>
                <a:solidFill>
                  <a:prstClr val="black"/>
                </a:solidFill>
              </a:rPr>
              <a:pPr/>
              <a:t>4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567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8D421-34D0-4990-9670-7E4C260F3EAF}" type="datetimeFigureOut">
              <a:rPr lang="de-DE" altLang="zh-CN"/>
              <a:pPr>
                <a:defRPr/>
              </a:pPr>
              <a:t>19.09.2016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55DD7-EFF5-4FF4-B6D0-23623982A2C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186940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121D6-4805-4A0D-9022-D4D44D0FA8DD}" type="datetimeFigureOut">
              <a:rPr lang="de-DE" altLang="zh-CN"/>
              <a:pPr>
                <a:defRPr/>
              </a:pPr>
              <a:t>19.09.2016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5EE3C-A596-4624-96E1-682F4C7C776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009165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6216F-C082-4E62-BE39-577AA3958800}" type="datetimeFigureOut">
              <a:rPr lang="de-DE" altLang="zh-CN"/>
              <a:pPr>
                <a:defRPr/>
              </a:pPr>
              <a:t>19.09.2016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23226-E9D2-468D-AF7F-E95D913C154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137423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B1C59-DAEA-4F99-9F04-25C802CC291D}" type="datetimeFigureOut">
              <a:rPr lang="de-DE" altLang="zh-CN"/>
              <a:pPr>
                <a:defRPr/>
              </a:pPr>
              <a:t>19.09.2016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F0333-19FE-4ED5-8390-042134E66B3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378507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22657-FC45-47C0-8F96-E699A1B1826A}" type="datetimeFigureOut">
              <a:rPr lang="de-DE" altLang="zh-CN"/>
              <a:pPr>
                <a:defRPr/>
              </a:pPr>
              <a:t>19.09.2016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6FAF0-A757-45F4-AD8E-F67169C59A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617032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78D12-7D01-4F33-980A-2F5E22179FFF}" type="datetimeFigureOut">
              <a:rPr lang="de-DE" altLang="zh-CN"/>
              <a:pPr>
                <a:defRPr/>
              </a:pPr>
              <a:t>19.09.2016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6B151-D8EE-4018-906D-90709B314F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649240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985E2-DE34-4BEE-ADB9-8BD417BCB339}" type="datetimeFigureOut">
              <a:rPr lang="de-DE" altLang="zh-CN"/>
              <a:pPr>
                <a:defRPr/>
              </a:pPr>
              <a:t>19.09.2016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10407-906D-42D4-91CB-1FED4B88749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038241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0A563-933F-4ADF-8A4C-361E016BC928}" type="datetimeFigureOut">
              <a:rPr lang="de-DE" altLang="zh-CN"/>
              <a:pPr>
                <a:defRPr/>
              </a:pPr>
              <a:t>19.09.2016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86DAF-ED83-431E-A94F-3FECD50C125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358570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D7A3A-236F-4E24-B2E6-B824BDCFBE5F}" type="datetimeFigureOut">
              <a:rPr lang="de-DE" altLang="zh-CN"/>
              <a:pPr>
                <a:defRPr/>
              </a:pPr>
              <a:t>19.09.2016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1CAAE-5EBF-4769-BD7E-BEE7163B4BB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83563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C02E6-B116-421C-88A4-D70E3378FC8F}" type="datetimeFigureOut">
              <a:rPr lang="de-DE" altLang="zh-CN"/>
              <a:pPr>
                <a:defRPr/>
              </a:pPr>
              <a:t>19.09.2016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4F606-97C4-491D-8AE4-81E14D62E30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71244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01238-EC45-4C00-9D73-1315FF0FDCAE}" type="datetimeFigureOut">
              <a:rPr lang="de-DE" altLang="zh-CN"/>
              <a:pPr>
                <a:defRPr/>
              </a:pPr>
              <a:t>19.09.2016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B4408-379C-432A-8B6C-8B4646BB3B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184228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6EF7F1F-6330-426A-A8D4-02CB3B8CFF74}" type="datetimeFigureOut">
              <a:rPr lang="de-DE" altLang="zh-CN"/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19.09.2016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367E5C27-1BF8-49C5-A3E3-FB3475102774}" type="slidenum">
              <a:rPr lang="de-DE" altLang="zh-CN"/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/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155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宋体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宋体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de-DE" smtClean="0"/>
              <a:t>主日证道</a:t>
            </a:r>
            <a:endParaRPr lang="de-DE" altLang="zh-CN" smtClean="0"/>
          </a:p>
        </p:txBody>
      </p:sp>
      <p:sp>
        <p:nvSpPr>
          <p:cNvPr id="90114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/>
            <a:endParaRPr lang="de-DE" altLang="zh-CN" sz="6600" dirty="0" smtClean="0"/>
          </a:p>
          <a:p>
            <a:pPr algn="ctr" eaLnBrk="1" hangingPunct="1"/>
            <a:r>
              <a:rPr lang="zh-CN" altLang="en-US" sz="6600" dirty="0" smtClean="0"/>
              <a:t>自比为神的下场</a:t>
            </a:r>
          </a:p>
        </p:txBody>
      </p:sp>
    </p:spTree>
    <p:extLst>
      <p:ext uri="{BB962C8B-B14F-4D97-AF65-F5344CB8AC3E}">
        <p14:creationId xmlns:p14="http://schemas.microsoft.com/office/powerpoint/2010/main" xmlns="" val="3399326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de-DE" smtClean="0"/>
              <a:t>主日证道</a:t>
            </a:r>
            <a:endParaRPr lang="de-DE" altLang="zh-CN" smtClean="0"/>
          </a:p>
        </p:txBody>
      </p:sp>
      <p:sp>
        <p:nvSpPr>
          <p:cNvPr id="90114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/>
            <a:r>
              <a:rPr lang="zh-CN" altLang="en-US" sz="3600" dirty="0" smtClean="0"/>
              <a:t>引</a:t>
            </a:r>
            <a:r>
              <a:rPr lang="zh-CN" altLang="en-US" sz="3600" dirty="0"/>
              <a:t>言： </a:t>
            </a:r>
            <a:endParaRPr lang="en-US" altLang="zh-CN" sz="3600" dirty="0" smtClean="0"/>
          </a:p>
          <a:p>
            <a:pPr algn="l" eaLnBrk="1" hangingPunct="1"/>
            <a:r>
              <a:rPr lang="en-US" altLang="zh-CN" sz="3200" dirty="0" smtClean="0"/>
              <a:t>1</a:t>
            </a:r>
            <a:r>
              <a:rPr lang="zh-CN" altLang="en-US" sz="3200" dirty="0"/>
              <a:t>）世上自比為神的現象 </a:t>
            </a:r>
            <a:endParaRPr lang="en-US" altLang="zh-CN" sz="3200" dirty="0" smtClean="0"/>
          </a:p>
          <a:p>
            <a:pPr algn="l" eaLnBrk="1" hangingPunct="1"/>
            <a:r>
              <a:rPr lang="en-US" altLang="zh-CN" sz="3200" dirty="0" smtClean="0"/>
              <a:t>2</a:t>
            </a:r>
            <a:r>
              <a:rPr lang="zh-CN" altLang="en-US" sz="3200" dirty="0"/>
              <a:t>）忘記神的恩典 </a:t>
            </a:r>
          </a:p>
          <a:p>
            <a:pPr algn="l" eaLnBrk="1" hangingPunct="1"/>
            <a:r>
              <a:rPr lang="en-US" altLang="zh-CN" sz="3200" dirty="0"/>
              <a:t>3</a:t>
            </a:r>
            <a:r>
              <a:rPr lang="zh-CN" altLang="en-US" sz="3200" dirty="0"/>
              <a:t>）搶奪神的榮耀 </a:t>
            </a:r>
          </a:p>
          <a:p>
            <a:pPr algn="l" eaLnBrk="1" hangingPunct="1"/>
            <a:r>
              <a:rPr lang="en-US" altLang="zh-CN" sz="3200" dirty="0"/>
              <a:t>4</a:t>
            </a:r>
            <a:r>
              <a:rPr lang="zh-CN" altLang="en-US" sz="3200" dirty="0"/>
              <a:t>）悖逆神的旨意 </a:t>
            </a:r>
          </a:p>
          <a:p>
            <a:pPr algn="l" eaLnBrk="1" hangingPunct="1"/>
            <a:r>
              <a:rPr lang="en-US" altLang="zh-CN" sz="3200" dirty="0"/>
              <a:t>5</a:t>
            </a:r>
            <a:r>
              <a:rPr lang="zh-CN" altLang="en-US" sz="3200" dirty="0"/>
              <a:t>）自己比作是神 </a:t>
            </a:r>
            <a:endParaRPr lang="zh-CN" alt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1288269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de-DE" smtClean="0"/>
              <a:t>主日证道</a:t>
            </a:r>
            <a:endParaRPr lang="de-DE" altLang="zh-CN" smtClean="0"/>
          </a:p>
        </p:txBody>
      </p:sp>
      <p:sp>
        <p:nvSpPr>
          <p:cNvPr id="90114" name="Inhaltsplatzhalter 2"/>
          <p:cNvSpPr>
            <a:spLocks noGrp="1"/>
          </p:cNvSpPr>
          <p:nvPr>
            <p:ph idx="1"/>
          </p:nvPr>
        </p:nvSpPr>
        <p:spPr>
          <a:xfrm>
            <a:off x="647700" y="1495424"/>
            <a:ext cx="6743700" cy="4954421"/>
          </a:xfrm>
        </p:spPr>
        <p:txBody>
          <a:bodyPr/>
          <a:lstStyle/>
          <a:p>
            <a:pPr algn="ctr" eaLnBrk="1" hangingPunct="1"/>
            <a:r>
              <a:rPr lang="zh-CN" altLang="en-US" sz="3600" dirty="0"/>
              <a:t>經文的理解與應用</a:t>
            </a:r>
            <a:r>
              <a:rPr lang="zh-CN" altLang="en-US" sz="5400" dirty="0"/>
              <a:t>： </a:t>
            </a:r>
          </a:p>
          <a:p>
            <a:pPr algn="l" eaLnBrk="1" hangingPunct="1"/>
            <a:r>
              <a:rPr lang="en-US" altLang="zh-CN" sz="3200" dirty="0" smtClean="0"/>
              <a:t>1</a:t>
            </a:r>
            <a:r>
              <a:rPr lang="zh-CN" altLang="en-US" sz="3200" dirty="0"/>
              <a:t>）創造主與被創造者的分別 </a:t>
            </a:r>
          </a:p>
          <a:p>
            <a:pPr algn="l" eaLnBrk="1" hangingPunct="1"/>
            <a:r>
              <a:rPr lang="en-US" altLang="zh-CN" sz="3200" dirty="0"/>
              <a:t>2</a:t>
            </a:r>
            <a:r>
              <a:rPr lang="zh-CN" altLang="en-US" sz="3200" dirty="0"/>
              <a:t>）最原始的罪與惡的來歷 </a:t>
            </a:r>
          </a:p>
          <a:p>
            <a:pPr algn="l" eaLnBrk="1" hangingPunct="1"/>
            <a:r>
              <a:rPr lang="en-US" altLang="zh-CN" sz="3200" dirty="0"/>
              <a:t>3</a:t>
            </a:r>
            <a:r>
              <a:rPr lang="zh-CN" altLang="en-US" sz="3200" dirty="0"/>
              <a:t>）驕傲與自誇的可怕 </a:t>
            </a:r>
          </a:p>
          <a:p>
            <a:pPr algn="l" eaLnBrk="1" hangingPunct="1"/>
            <a:r>
              <a:rPr lang="en-US" altLang="zh-CN" sz="3200" dirty="0"/>
              <a:t>4</a:t>
            </a:r>
            <a:r>
              <a:rPr lang="zh-CN" altLang="en-US" sz="3200" dirty="0"/>
              <a:t>）承認自己的不能與有限的可貴 </a:t>
            </a:r>
          </a:p>
          <a:p>
            <a:pPr algn="l" eaLnBrk="1" hangingPunct="1"/>
            <a:r>
              <a:rPr lang="en-US" altLang="zh-CN" sz="3200" dirty="0"/>
              <a:t>5</a:t>
            </a:r>
            <a:r>
              <a:rPr lang="zh-CN" altLang="en-US" sz="3200" dirty="0"/>
              <a:t>）勝利沖昏了頭腦的危險 </a:t>
            </a:r>
          </a:p>
          <a:p>
            <a:pPr algn="l" eaLnBrk="1" hangingPunct="1"/>
            <a:r>
              <a:rPr lang="en-US" altLang="zh-CN" sz="3200" dirty="0"/>
              <a:t>6</a:t>
            </a:r>
            <a:r>
              <a:rPr lang="zh-CN" altLang="en-US" sz="3200" dirty="0"/>
              <a:t>）一切都有與一切都沒有的轉捩點 </a:t>
            </a:r>
          </a:p>
          <a:p>
            <a:pPr algn="l" eaLnBrk="1" hangingPunct="1"/>
            <a:r>
              <a:rPr lang="en-US" altLang="zh-CN" sz="3200" dirty="0"/>
              <a:t>7</a:t>
            </a:r>
            <a:r>
              <a:rPr lang="zh-CN" altLang="en-US" sz="3200" dirty="0"/>
              <a:t>）主是我的一切 </a:t>
            </a:r>
          </a:p>
        </p:txBody>
      </p:sp>
    </p:spTree>
    <p:extLst>
      <p:ext uri="{BB962C8B-B14F-4D97-AF65-F5344CB8AC3E}">
        <p14:creationId xmlns:p14="http://schemas.microsoft.com/office/powerpoint/2010/main" xmlns="" val="270263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de-DE" smtClean="0"/>
              <a:t>主日证道</a:t>
            </a:r>
            <a:endParaRPr lang="de-DE" altLang="zh-CN" smtClean="0"/>
          </a:p>
        </p:txBody>
      </p:sp>
      <p:sp>
        <p:nvSpPr>
          <p:cNvPr id="90114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/>
            <a:r>
              <a:rPr lang="zh-CN" altLang="en-US" sz="3600" dirty="0"/>
              <a:t>總結</a:t>
            </a:r>
            <a:r>
              <a:rPr lang="zh-CN" altLang="en-US" sz="3600" dirty="0" smtClean="0"/>
              <a:t>：</a:t>
            </a:r>
            <a:endParaRPr lang="en-US" altLang="zh-CN" sz="3600" dirty="0" smtClean="0"/>
          </a:p>
          <a:p>
            <a:pPr algn="ctr" eaLnBrk="1" hangingPunct="1"/>
            <a:r>
              <a:rPr lang="zh-CN" altLang="en-US" sz="3600" dirty="0" smtClean="0"/>
              <a:t>尊崇</a:t>
            </a:r>
            <a:r>
              <a:rPr lang="zh-CN" altLang="en-US" sz="3600" dirty="0"/>
              <a:t>創造主、敬畏施恩主、遵行主旨意，這是萬福的源頭。 </a:t>
            </a:r>
          </a:p>
        </p:txBody>
      </p:sp>
    </p:spTree>
    <p:extLst>
      <p:ext uri="{BB962C8B-B14F-4D97-AF65-F5344CB8AC3E}">
        <p14:creationId xmlns:p14="http://schemas.microsoft.com/office/powerpoint/2010/main" xmlns="" val="251913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281</Words>
  <Application>Microsoft Office PowerPoint</Application>
  <PresentationFormat>Bildschirmpräsentation (4:3)</PresentationFormat>
  <Paragraphs>34</Paragraphs>
  <Slides>4</Slides>
  <Notes>4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Benutzerdefiniertes Design</vt:lpstr>
      <vt:lpstr>主日证道</vt:lpstr>
      <vt:lpstr>主日证道</vt:lpstr>
      <vt:lpstr>主日证道</vt:lpstr>
      <vt:lpstr>主日证道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Zhuyun Deng</dc:creator>
  <cp:lastModifiedBy>Windows-Benutzer</cp:lastModifiedBy>
  <cp:revision>2</cp:revision>
  <dcterms:created xsi:type="dcterms:W3CDTF">2016-09-11T19:45:16Z</dcterms:created>
  <dcterms:modified xsi:type="dcterms:W3CDTF">2016-09-18T22:39:51Z</dcterms:modified>
</cp:coreProperties>
</file>