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0"/>
  </p:notesMasterIdLst>
  <p:handoutMasterIdLst>
    <p:handoutMasterId r:id="rId11"/>
  </p:handoutMasterIdLst>
  <p:sldIdLst>
    <p:sldId id="863" r:id="rId5"/>
    <p:sldId id="864" r:id="rId6"/>
    <p:sldId id="1254" r:id="rId7"/>
    <p:sldId id="1218" r:id="rId8"/>
    <p:sldId id="1219" r:id="rId9"/>
  </p:sldIdLst>
  <p:sldSz cx="9144000" cy="6858000" type="screen4x3"/>
  <p:notesSz cx="6884988" cy="100187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9" autoAdjust="0"/>
    <p:restoredTop sz="81295" autoAdjust="0"/>
  </p:normalViewPr>
  <p:slideViewPr>
    <p:cSldViewPr>
      <p:cViewPr varScale="1">
        <p:scale>
          <a:sx n="95" d="100"/>
          <a:sy n="95" d="100"/>
        </p:scale>
        <p:origin x="14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1454F22-4B3F-4864-B4E8-A2F072CCF3E5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830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8BB0-02FD-4243-B779-A89EF0CAE980}" type="datetimeFigureOut">
              <a:rPr lang="zh-CN" altLang="en-US" smtClean="0"/>
              <a:t>2016/8/15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964E-485B-42D3-A062-DD5FB0784B89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62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5460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2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3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BE98-170E-4E5B-BEA5-71CD1F87BBC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40F-2CE7-4F35-8DBB-9C407158786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052D-2E26-4BCB-9001-1B5C7FCF13F7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786-905B-4C2C-A476-FEB400601785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0243-E72E-4606-A9A9-E40E5030D191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19E5-3E23-4E45-BFE9-E6ECBA7D13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4F03-B7F3-448D-A959-8314D9CACDAE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388C-7C62-4633-8E93-29EA250412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32D0-1B13-4782-A66C-8E1F3E5B8F35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E79A-C1D1-4361-AC50-4146636B21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0D6F-78CC-42B3-A087-6795408C2CFD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3771-DB29-4E17-9C15-8BD8FCFE78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98D7-35F3-45D3-8FE0-151B61A76403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984D-8B2F-4906-A9B6-E44B5502D5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7836-E702-4B04-B4F3-DD3CB5C02AA3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03BC-DA7B-457D-A00C-6F408EB243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6AAE-8E70-403F-BE56-1EFA3C1BCA1F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80B9-C233-482D-A6A2-813B0931DC9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7E4-93A0-43C4-9140-7DCAD45FC23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F14-B6A5-4372-807C-70425707B2C5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788A-EAE5-497B-93D9-DA003E7132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1BA9-F9D2-404F-AD58-F2E4452C6DC9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AD2D-0116-4598-8B29-8C44D363C0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98B9-FDE4-4458-890F-449B6838BC33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E68-C430-4809-8908-FF106E9BB7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0D30-8F3A-4A3B-B866-B95636621F0E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A9ED-548F-464C-A442-4B620684C6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0624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4585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78514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2674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1752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520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5C1A-44DE-4A47-A5E3-C9B9CBD1988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23017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99879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8993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577343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7942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9697-04A9-4E7F-80BE-A598E8635F9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BDA3-EA99-4C88-BF36-CEC2B2A1F5B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D7BE-11E7-4BB1-8D63-7C898C707354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39C-AD21-444A-B90C-794035BA5D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AC0-44F1-42D9-A364-8FCF5054A42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2AEA0698-11B4-498B-A72D-B3214E9072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A6EF7F1F-6330-426A-A8D4-02CB3B8CFF74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367E5C27-1BF8-49C5-A3E3-FB34751027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E5B4E701-1304-48D9-98CF-AF2809329855}" type="datetimeFigureOut">
              <a:rPr lang="de-DE" altLang="zh-CN"/>
              <a:pPr>
                <a:defRPr/>
              </a:pPr>
              <a:t>15.08.2016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45F38EE2-435C-407E-BFE2-EC067C05794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E0A212D9-60B9-4823-8B49-F23D24F8FBEC}" type="datetimeFigureOut">
              <a:rPr lang="de-DE" altLang="zh-CN">
                <a:latin typeface="Arial" pitchFamily="34" charset="0"/>
                <a:ea typeface="SimSun" pitchFamily="2" charset="-122"/>
              </a:rPr>
              <a:pPr eaLnBrk="0" hangingPunct="0">
                <a:defRPr/>
              </a:pPr>
              <a:t>15.08.2016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/>
            <a:fld id="{BA02D002-8CE0-4681-8261-753AA4E78781}" type="slidenum">
              <a:rPr lang="de-DE" altLang="zh-CN">
                <a:latin typeface="Arial" pitchFamily="34" charset="0"/>
                <a:ea typeface="SimSun" pitchFamily="2" charset="-122"/>
              </a:rPr>
              <a:pPr eaLnBrk="0" hangingPunct="0"/>
              <a:t>‹Nr.›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30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de-DE" sz="6600" dirty="0"/>
              <a:t>在苦难中的忍耐</a:t>
            </a:r>
            <a:endParaRPr lang="zh-CN" altLang="en-US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在苦难中的忍耐</a:t>
            </a:r>
            <a:r>
              <a:rPr lang="zh-CN" altLang="de-DE" dirty="0" smtClean="0"/>
              <a:t>（</a:t>
            </a:r>
            <a:r>
              <a:rPr lang="zh-CN" altLang="de-DE" dirty="0"/>
              <a:t>雅各书</a:t>
            </a:r>
            <a:r>
              <a:rPr lang="de-DE" altLang="zh-CN" dirty="0"/>
              <a:t>5</a:t>
            </a:r>
            <a:r>
              <a:rPr lang="zh-CN" altLang="en-US" dirty="0"/>
              <a:t>：</a:t>
            </a:r>
            <a:r>
              <a:rPr lang="de-DE" altLang="zh-CN" dirty="0"/>
              <a:t>7</a:t>
            </a:r>
            <a:r>
              <a:rPr lang="en-US" altLang="zh-CN" dirty="0"/>
              <a:t>-</a:t>
            </a:r>
            <a:r>
              <a:rPr lang="de-DE" altLang="zh-CN" dirty="0" smtClean="0"/>
              <a:t>11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/>
            <a:r>
              <a:rPr lang="zh-CN" altLang="de-DE" dirty="0" smtClean="0"/>
              <a:t>引言：</a:t>
            </a:r>
            <a:endParaRPr lang="de-DE" altLang="zh-CN" dirty="0" smtClean="0"/>
          </a:p>
          <a:p>
            <a:pPr marL="514350" indent="-514350" eaLnBrk="1">
              <a:buFont typeface="+mj-lt"/>
              <a:buAutoNum type="arabicParenR"/>
            </a:pPr>
            <a:r>
              <a:rPr lang="zh-CN" altLang="de-DE" dirty="0"/>
              <a:t>耶稣说</a:t>
            </a:r>
            <a:r>
              <a:rPr lang="zh-CN" altLang="de-DE" dirty="0" smtClean="0"/>
              <a:t>：</a:t>
            </a:r>
            <a:r>
              <a:rPr lang="de-DE" altLang="zh-CN" dirty="0" smtClean="0"/>
              <a:t>“…</a:t>
            </a:r>
            <a:r>
              <a:rPr lang="zh-CN" altLang="de-DE" dirty="0" smtClean="0"/>
              <a:t>在</a:t>
            </a:r>
            <a:r>
              <a:rPr lang="zh-CN" altLang="de-DE" dirty="0"/>
              <a:t>世上你们有苦</a:t>
            </a:r>
            <a:r>
              <a:rPr lang="zh-CN" altLang="de-DE" dirty="0" smtClean="0"/>
              <a:t>难</a:t>
            </a:r>
            <a:r>
              <a:rPr lang="de-DE" altLang="zh-CN" dirty="0" smtClean="0"/>
              <a:t>…</a:t>
            </a:r>
            <a:r>
              <a:rPr lang="zh-CN" altLang="de-DE" dirty="0" smtClean="0"/>
              <a:t>”（约</a:t>
            </a:r>
            <a:r>
              <a:rPr lang="de-DE" altLang="zh-CN" dirty="0"/>
              <a:t>16:33</a:t>
            </a:r>
            <a:r>
              <a:rPr lang="zh-CN" altLang="de-DE" dirty="0" smtClean="0"/>
              <a:t>）</a:t>
            </a:r>
            <a:endParaRPr lang="de-DE" altLang="zh-CN" dirty="0" smtClean="0"/>
          </a:p>
          <a:p>
            <a:pPr marL="514350" indent="-514350" eaLnBrk="1">
              <a:buFont typeface="+mj-lt"/>
              <a:buAutoNum type="arabicParenR"/>
            </a:pPr>
            <a:r>
              <a:rPr lang="zh-CN" altLang="de-DE" dirty="0" smtClean="0"/>
              <a:t>苦</a:t>
            </a:r>
            <a:r>
              <a:rPr lang="zh-CN" altLang="de-DE" dirty="0"/>
              <a:t>难催促我们反省人</a:t>
            </a:r>
            <a:r>
              <a:rPr lang="zh-CN" altLang="de-DE" dirty="0" smtClean="0"/>
              <a:t>生</a:t>
            </a:r>
            <a:endParaRPr lang="zh-CN" altLang="de-DE" dirty="0"/>
          </a:p>
          <a:p>
            <a:pPr marL="514350" indent="-514350" eaLnBrk="1">
              <a:buFont typeface="+mj-lt"/>
              <a:buAutoNum type="arabicParenR"/>
            </a:pPr>
            <a:r>
              <a:rPr lang="zh-CN" altLang="de-DE" dirty="0"/>
              <a:t>苦难的过程是难受的，但苦难的终点在</a:t>
            </a:r>
            <a:r>
              <a:rPr lang="zh-CN" altLang="de-DE" dirty="0" smtClean="0"/>
              <a:t>哪里？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在苦难中的忍耐</a:t>
            </a:r>
            <a:r>
              <a:rPr lang="zh-CN" altLang="de-DE" dirty="0" smtClean="0"/>
              <a:t>（</a:t>
            </a:r>
            <a:r>
              <a:rPr lang="zh-CN" altLang="de-DE" dirty="0"/>
              <a:t>雅各书</a:t>
            </a:r>
            <a:r>
              <a:rPr lang="de-DE" altLang="zh-CN" dirty="0"/>
              <a:t>5</a:t>
            </a:r>
            <a:r>
              <a:rPr lang="zh-CN" altLang="en-US" dirty="0"/>
              <a:t>：</a:t>
            </a:r>
            <a:r>
              <a:rPr lang="de-DE" altLang="zh-CN" dirty="0"/>
              <a:t>7</a:t>
            </a:r>
            <a:r>
              <a:rPr lang="en-US" altLang="zh-CN" dirty="0"/>
              <a:t>-</a:t>
            </a:r>
            <a:r>
              <a:rPr lang="de-DE" altLang="zh-CN" dirty="0" smtClean="0"/>
              <a:t>11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/>
            <a:r>
              <a:rPr lang="zh-CN" altLang="de-DE" dirty="0" smtClean="0"/>
              <a:t>引言：</a:t>
            </a:r>
            <a:endParaRPr lang="de-DE" altLang="zh-CN" dirty="0" smtClean="0"/>
          </a:p>
          <a:p>
            <a:pPr marL="514350" indent="-514350" eaLnBrk="1">
              <a:buFont typeface="+mj-lt"/>
              <a:buAutoNum type="arabicParenR" startAt="4"/>
            </a:pPr>
            <a:r>
              <a:rPr lang="zh-CN" altLang="de-DE" dirty="0" smtClean="0"/>
              <a:t>主</a:t>
            </a:r>
            <a:r>
              <a:rPr lang="zh-CN" altLang="de-DE" dirty="0"/>
              <a:t>来了，一切都能解决；主肯定来</a:t>
            </a:r>
            <a:r>
              <a:rPr lang="zh-CN" altLang="de-DE" dirty="0" smtClean="0"/>
              <a:t>吗？</a:t>
            </a:r>
            <a:endParaRPr lang="de-DE" altLang="zh-CN" dirty="0" smtClean="0"/>
          </a:p>
          <a:p>
            <a:pPr marL="514350" indent="-514350" eaLnBrk="1">
              <a:buFont typeface="+mj-lt"/>
              <a:buAutoNum type="arabicParenR" startAt="4"/>
            </a:pPr>
            <a:r>
              <a:rPr lang="zh-CN" altLang="de-DE" dirty="0"/>
              <a:t>有例子可以看到吗？ 有榜样可以效法吗</a:t>
            </a:r>
            <a:r>
              <a:rPr lang="zh-CN" altLang="de-DE" dirty="0" smtClean="0"/>
              <a:t>？</a:t>
            </a:r>
            <a:endParaRPr lang="de-DE" altLang="zh-CN" dirty="0" smtClean="0"/>
          </a:p>
          <a:p>
            <a:pPr marL="514350" indent="-514350" eaLnBrk="1">
              <a:buFont typeface="+mj-lt"/>
              <a:buAutoNum type="arabicParenR" startAt="4"/>
            </a:pPr>
            <a:r>
              <a:rPr lang="zh-CN" altLang="de-DE" dirty="0"/>
              <a:t>主的旨意和属性如何成为我们的倚靠和保证？</a:t>
            </a:r>
            <a:endParaRPr lang="zh-CN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76045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在苦难中的忍耐（雅各书</a:t>
            </a:r>
            <a:r>
              <a:rPr lang="de-DE" altLang="zh-CN" dirty="0"/>
              <a:t>5</a:t>
            </a:r>
            <a:r>
              <a:rPr lang="zh-CN" altLang="de-DE" dirty="0"/>
              <a:t>：</a:t>
            </a:r>
            <a:r>
              <a:rPr lang="de-DE" altLang="zh-CN" dirty="0"/>
              <a:t>7-11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忍耐到主</a:t>
            </a:r>
            <a:r>
              <a:rPr lang="zh-CN" altLang="de-DE" dirty="0" smtClean="0"/>
              <a:t>来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从仰赖天雨的农夫学个比</a:t>
            </a:r>
            <a:r>
              <a:rPr lang="zh-CN" altLang="de-DE" dirty="0" smtClean="0"/>
              <a:t>方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坚固你心就是站立</a:t>
            </a:r>
            <a:r>
              <a:rPr lang="zh-CN" altLang="de-DE" dirty="0" smtClean="0"/>
              <a:t>得稳</a:t>
            </a:r>
            <a:r>
              <a:rPr lang="de-DE" altLang="zh-CN" dirty="0" smtClean="0"/>
              <a:t>(</a:t>
            </a:r>
            <a:r>
              <a:rPr lang="en-US" altLang="zh-CN" dirty="0" smtClean="0"/>
              <a:t>stand </a:t>
            </a:r>
            <a:r>
              <a:rPr lang="en-US" altLang="zh-CN" dirty="0"/>
              <a:t>firm</a:t>
            </a:r>
            <a:r>
              <a:rPr lang="en-US" altLang="zh-CN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主来了，也近了；不要怀疑和埋</a:t>
            </a:r>
            <a:r>
              <a:rPr lang="zh-CN" altLang="de-DE" dirty="0" smtClean="0"/>
              <a:t>怨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为主忍受苦难的人是有福</a:t>
            </a:r>
            <a:r>
              <a:rPr lang="zh-CN" altLang="de-DE" dirty="0" smtClean="0"/>
              <a:t>的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看看和认识一些前人的实际经</a:t>
            </a:r>
            <a:r>
              <a:rPr lang="zh-CN" altLang="de-DE" dirty="0" smtClean="0"/>
              <a:t>验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紧靠主怜悯和慈悲的属性，必有出</a:t>
            </a:r>
            <a:r>
              <a:rPr lang="zh-CN" altLang="de-DE" dirty="0" smtClean="0"/>
              <a:t>路</a:t>
            </a:r>
            <a:endParaRPr lang="en-US" altLang="zh-CN" dirty="0" smtClean="0"/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57230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在苦难中的忍耐（雅各书</a:t>
            </a:r>
            <a:r>
              <a:rPr lang="de-DE" altLang="zh-CN" dirty="0"/>
              <a:t>5</a:t>
            </a:r>
            <a:r>
              <a:rPr lang="zh-CN" altLang="de-DE" dirty="0"/>
              <a:t>：</a:t>
            </a:r>
            <a:r>
              <a:rPr lang="de-DE" altLang="zh-CN" dirty="0"/>
              <a:t>7-11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/>
            <a:endParaRPr lang="en-US" altLang="zh-CN" dirty="0" smtClean="0"/>
          </a:p>
          <a:p>
            <a:pPr marL="0" indent="0" eaLnBrk="1"/>
            <a:r>
              <a:rPr lang="zh-CN" altLang="en-US" dirty="0" smtClean="0"/>
              <a:t>总结：</a:t>
            </a:r>
            <a:endParaRPr lang="de-DE" altLang="zh-CN" dirty="0" smtClean="0"/>
          </a:p>
          <a:p>
            <a:pPr marL="0" indent="0" eaLnBrk="1"/>
            <a:r>
              <a:rPr lang="zh-CN" altLang="de-DE" dirty="0"/>
              <a:t>忍受苦难有主陪伴，忍耐到底必然得救。 人在患难中，主从不离弃；患难的终点，是丰盛的结局。</a:t>
            </a:r>
            <a:endParaRPr lang="zh-CN" altLang="de-DE" dirty="0" smtClean="0"/>
          </a:p>
          <a:p>
            <a:pPr marL="0" indent="0" eaLnBrk="1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9555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712</Words>
  <Application>Microsoft Office PowerPoint</Application>
  <PresentationFormat>Bildschirmpräsentation (4:3)</PresentationFormat>
  <Paragraphs>49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SimHei</vt:lpstr>
      <vt:lpstr>宋体</vt:lpstr>
      <vt:lpstr>宋体</vt:lpstr>
      <vt:lpstr>Arial</vt:lpstr>
      <vt:lpstr>Calibri</vt:lpstr>
      <vt:lpstr>Calibri Light</vt:lpstr>
      <vt:lpstr>默认设计模板</vt:lpstr>
      <vt:lpstr>Benutzerdefiniertes Design</vt:lpstr>
      <vt:lpstr>1_Benutzerdefiniertes Design</vt:lpstr>
      <vt:lpstr>2_Benutzerdefiniertes Design</vt:lpstr>
      <vt:lpstr>主日证道</vt:lpstr>
      <vt:lpstr>在苦难中的忍耐（雅各书5：7-11）</vt:lpstr>
      <vt:lpstr>在苦难中的忍耐（雅各书5：7-11）</vt:lpstr>
      <vt:lpstr>在苦难中的忍耐（雅各书5：7-11）</vt:lpstr>
      <vt:lpstr>在苦难中的忍耐（雅各书5：7-11）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Lai, Jianwei</cp:lastModifiedBy>
  <cp:revision>1002</cp:revision>
  <cp:lastPrinted>2014-11-07T16:08:42Z</cp:lastPrinted>
  <dcterms:created xsi:type="dcterms:W3CDTF">2013-12-13T09:03:28Z</dcterms:created>
  <dcterms:modified xsi:type="dcterms:W3CDTF">2016-08-15T16:36:45Z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