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0"/>
  </p:notesMasterIdLst>
  <p:handoutMasterIdLst>
    <p:handoutMasterId r:id="rId11"/>
  </p:handoutMasterIdLst>
  <p:sldIdLst>
    <p:sldId id="863" r:id="rId5"/>
    <p:sldId id="864" r:id="rId6"/>
    <p:sldId id="1254" r:id="rId7"/>
    <p:sldId id="1218" r:id="rId8"/>
    <p:sldId id="1219" r:id="rId9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9" autoAdjust="0"/>
    <p:restoredTop sz="81295" autoAdjust="0"/>
  </p:normalViewPr>
  <p:slideViewPr>
    <p:cSldViewPr>
      <p:cViewPr varScale="1">
        <p:scale>
          <a:sx n="95" d="100"/>
          <a:sy n="95" d="100"/>
        </p:scale>
        <p:origin x="14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2016/8/15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5460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15.08.2016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15.08.2016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在苦难中的忍耐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在苦难中的忍耐</a:t>
            </a:r>
            <a:r>
              <a:rPr lang="zh-CN" altLang="de-DE" dirty="0" smtClean="0"/>
              <a:t>（</a:t>
            </a:r>
            <a:r>
              <a:rPr lang="zh-CN" altLang="de-DE" dirty="0"/>
              <a:t>雅各书</a:t>
            </a:r>
            <a:r>
              <a:rPr lang="de-DE" altLang="zh-CN" dirty="0"/>
              <a:t>5</a:t>
            </a:r>
            <a:r>
              <a:rPr lang="zh-CN" altLang="en-US" dirty="0"/>
              <a:t>：</a:t>
            </a:r>
            <a:r>
              <a:rPr lang="de-DE" altLang="zh-CN" dirty="0"/>
              <a:t>7</a:t>
            </a:r>
            <a:r>
              <a:rPr lang="en-US" altLang="zh-CN" dirty="0"/>
              <a:t>-</a:t>
            </a:r>
            <a:r>
              <a:rPr lang="de-DE" altLang="zh-CN" dirty="0" smtClean="0"/>
              <a:t>11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/>
            <a:r>
              <a:rPr lang="zh-CN" altLang="de-DE" dirty="0" smtClean="0"/>
              <a:t>引言：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</a:pPr>
            <a:r>
              <a:rPr lang="zh-CN" altLang="de-DE" dirty="0"/>
              <a:t>耶稣说</a:t>
            </a:r>
            <a:r>
              <a:rPr lang="zh-CN" altLang="de-DE" dirty="0" smtClean="0"/>
              <a:t>：</a:t>
            </a:r>
            <a:r>
              <a:rPr lang="de-DE" altLang="zh-CN" dirty="0" smtClean="0"/>
              <a:t>“…</a:t>
            </a:r>
            <a:r>
              <a:rPr lang="zh-CN" altLang="de-DE" dirty="0" smtClean="0"/>
              <a:t>在</a:t>
            </a:r>
            <a:r>
              <a:rPr lang="zh-CN" altLang="de-DE" dirty="0"/>
              <a:t>世上你们有苦</a:t>
            </a:r>
            <a:r>
              <a:rPr lang="zh-CN" altLang="de-DE" dirty="0" smtClean="0"/>
              <a:t>难</a:t>
            </a:r>
            <a:r>
              <a:rPr lang="de-DE" altLang="zh-CN" dirty="0" smtClean="0"/>
              <a:t>…</a:t>
            </a:r>
            <a:r>
              <a:rPr lang="zh-CN" altLang="de-DE" dirty="0" smtClean="0"/>
              <a:t>”（约</a:t>
            </a:r>
            <a:r>
              <a:rPr lang="de-DE" altLang="zh-CN" dirty="0"/>
              <a:t>16:33</a:t>
            </a:r>
            <a:r>
              <a:rPr lang="zh-CN" altLang="de-DE" dirty="0" smtClean="0"/>
              <a:t>）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/>
            </a:pPr>
            <a:r>
              <a:rPr lang="zh-CN" altLang="de-DE" dirty="0" smtClean="0"/>
              <a:t>苦</a:t>
            </a:r>
            <a:r>
              <a:rPr lang="zh-CN" altLang="de-DE" dirty="0"/>
              <a:t>难催促我们反省人</a:t>
            </a:r>
            <a:r>
              <a:rPr lang="zh-CN" altLang="de-DE" dirty="0" smtClean="0"/>
              <a:t>生</a:t>
            </a:r>
            <a:endParaRPr lang="zh-CN" altLang="de-DE" dirty="0"/>
          </a:p>
          <a:p>
            <a:pPr marL="514350" indent="-514350" eaLnBrk="1">
              <a:buFont typeface="+mj-lt"/>
              <a:buAutoNum type="arabicParenR"/>
            </a:pPr>
            <a:r>
              <a:rPr lang="zh-CN" altLang="de-DE" dirty="0"/>
              <a:t>苦难的过程是难受的，但苦难的终点在</a:t>
            </a:r>
            <a:r>
              <a:rPr lang="zh-CN" altLang="de-DE" dirty="0" smtClean="0"/>
              <a:t>哪里？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在苦难中的忍耐</a:t>
            </a:r>
            <a:r>
              <a:rPr lang="zh-CN" altLang="de-DE" dirty="0" smtClean="0"/>
              <a:t>（</a:t>
            </a:r>
            <a:r>
              <a:rPr lang="zh-CN" altLang="de-DE" dirty="0"/>
              <a:t>雅各书</a:t>
            </a:r>
            <a:r>
              <a:rPr lang="de-DE" altLang="zh-CN" dirty="0"/>
              <a:t>5</a:t>
            </a:r>
            <a:r>
              <a:rPr lang="zh-CN" altLang="en-US" dirty="0"/>
              <a:t>：</a:t>
            </a:r>
            <a:r>
              <a:rPr lang="de-DE" altLang="zh-CN" dirty="0"/>
              <a:t>7</a:t>
            </a:r>
            <a:r>
              <a:rPr lang="en-US" altLang="zh-CN" dirty="0"/>
              <a:t>-</a:t>
            </a:r>
            <a:r>
              <a:rPr lang="de-DE" altLang="zh-CN" dirty="0" smtClean="0"/>
              <a:t>11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/>
            <a:r>
              <a:rPr lang="zh-CN" altLang="de-DE" dirty="0" smtClean="0"/>
              <a:t>引言：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 startAt="4"/>
            </a:pPr>
            <a:r>
              <a:rPr lang="zh-CN" altLang="de-DE" dirty="0" smtClean="0"/>
              <a:t>主</a:t>
            </a:r>
            <a:r>
              <a:rPr lang="zh-CN" altLang="de-DE" dirty="0"/>
              <a:t>来了，一切都能解决；主肯定来</a:t>
            </a:r>
            <a:r>
              <a:rPr lang="zh-CN" altLang="de-DE" dirty="0" smtClean="0"/>
              <a:t>吗？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 startAt="4"/>
            </a:pPr>
            <a:r>
              <a:rPr lang="zh-CN" altLang="de-DE" dirty="0"/>
              <a:t>有例子可以看到吗？ 有榜样可以效法吗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arenR" startAt="4"/>
            </a:pPr>
            <a:r>
              <a:rPr lang="zh-CN" altLang="de-DE" dirty="0"/>
              <a:t>主的旨意和属性如何成为我们的倚靠和保证？</a:t>
            </a:r>
            <a:endParaRPr lang="zh-CN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276045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在苦难中的忍耐（雅各书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7-11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忍耐到主</a:t>
            </a:r>
            <a:r>
              <a:rPr lang="zh-CN" altLang="de-DE" dirty="0" smtClean="0"/>
              <a:t>来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从仰赖天雨的农夫学个比</a:t>
            </a:r>
            <a:r>
              <a:rPr lang="zh-CN" altLang="de-DE" dirty="0" smtClean="0"/>
              <a:t>方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坚固你心就是站立</a:t>
            </a:r>
            <a:r>
              <a:rPr lang="zh-CN" altLang="de-DE" dirty="0" smtClean="0"/>
              <a:t>得稳</a:t>
            </a:r>
            <a:r>
              <a:rPr lang="de-DE" altLang="zh-CN" dirty="0" smtClean="0"/>
              <a:t>(</a:t>
            </a:r>
            <a:r>
              <a:rPr lang="en-US" altLang="zh-CN" dirty="0" smtClean="0"/>
              <a:t>stand </a:t>
            </a:r>
            <a:r>
              <a:rPr lang="en-US" altLang="zh-CN" dirty="0"/>
              <a:t>firm</a:t>
            </a:r>
            <a:r>
              <a:rPr lang="en-US" altLang="zh-CN" dirty="0" smtClean="0"/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主来了，也近了；不要怀疑和埋</a:t>
            </a:r>
            <a:r>
              <a:rPr lang="zh-CN" altLang="de-DE" dirty="0" smtClean="0"/>
              <a:t>怨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为主忍受苦难的人是有福</a:t>
            </a:r>
            <a:r>
              <a:rPr lang="zh-CN" altLang="de-DE" dirty="0" smtClean="0"/>
              <a:t>的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看看和认识一些前人的实际经</a:t>
            </a:r>
            <a:r>
              <a:rPr lang="zh-CN" altLang="de-DE" dirty="0" smtClean="0"/>
              <a:t>验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紧靠主怜悯和慈悲的属性，必有出</a:t>
            </a:r>
            <a:r>
              <a:rPr lang="zh-CN" altLang="de-DE" dirty="0" smtClean="0"/>
              <a:t>路</a:t>
            </a:r>
            <a:endParaRPr lang="en-US" altLang="zh-CN" dirty="0" smtClean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在苦难中的忍耐（雅各书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7-11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/>
            <a:endParaRPr lang="en-US" altLang="zh-CN" dirty="0" smtClean="0"/>
          </a:p>
          <a:p>
            <a:pPr marL="0" indent="0" eaLnBrk="1"/>
            <a:r>
              <a:rPr lang="zh-CN" altLang="en-US" dirty="0" smtClean="0"/>
              <a:t>总结：</a:t>
            </a:r>
            <a:endParaRPr lang="de-DE" altLang="zh-CN" dirty="0" smtClean="0"/>
          </a:p>
          <a:p>
            <a:pPr marL="0" indent="0" eaLnBrk="1"/>
            <a:r>
              <a:rPr lang="zh-CN" altLang="de-DE" dirty="0"/>
              <a:t>忍受苦难有主陪伴，忍耐到底必然得救。 人在患难中，主从不离弃；患难的终点，是丰盛的结局。</a:t>
            </a:r>
            <a:endParaRPr lang="zh-CN" altLang="de-DE" dirty="0" smtClean="0"/>
          </a:p>
          <a:p>
            <a:pPr marL="0" indent="0" eaLnBrk="1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712</Words>
  <Application>Microsoft Office PowerPoint</Application>
  <PresentationFormat>Bildschirmpräsentation (4:3)</PresentationFormat>
  <Paragraphs>49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SimHei</vt:lpstr>
      <vt:lpstr>宋体</vt:lpstr>
      <vt:lpstr>宋体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2_Benutzerdefiniertes Design</vt:lpstr>
      <vt:lpstr>主日证道</vt:lpstr>
      <vt:lpstr>在苦难中的忍耐（雅各书5：7-11）</vt:lpstr>
      <vt:lpstr>在苦难中的忍耐（雅各书5：7-11）</vt:lpstr>
      <vt:lpstr>在苦难中的忍耐（雅各书5：7-11）</vt:lpstr>
      <vt:lpstr>在苦难中的忍耐（雅各书5：7-11）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Lai, Jianwei</cp:lastModifiedBy>
  <cp:revision>1002</cp:revision>
  <cp:lastPrinted>2014-11-07T16:08:42Z</cp:lastPrinted>
  <dcterms:created xsi:type="dcterms:W3CDTF">2013-12-13T09:03:28Z</dcterms:created>
  <dcterms:modified xsi:type="dcterms:W3CDTF">2016-08-15T16:36:45Z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