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handoutMasterIdLst>
    <p:handoutMasterId r:id="rId9"/>
  </p:handoutMasterIdLst>
  <p:sldIdLst>
    <p:sldId id="863" r:id="rId4"/>
    <p:sldId id="1227" r:id="rId5"/>
    <p:sldId id="864" r:id="rId6"/>
    <p:sldId id="1223" r:id="rId7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32" autoAdjust="0"/>
    <p:restoredTop sz="94660"/>
  </p:normalViewPr>
  <p:slideViewPr>
    <p:cSldViewPr>
      <p:cViewPr varScale="1">
        <p:scale>
          <a:sx n="73" d="100"/>
          <a:sy n="73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9AECCB9-700B-49E5-91BA-547CA756872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AD78F1E-D7F6-44CC-BDD7-95B3242F8BA1}" type="datetimeFigureOut">
              <a:rPr lang="zh-CN" altLang="de-DE"/>
              <a:pPr>
                <a:defRPr/>
              </a:pPr>
              <a:t>2016/8/8</a:t>
            </a:fld>
            <a:endParaRPr lang="zh-CN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1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altLang="zh-CN" noProof="0" smtClean="0"/>
              <a:t>Textmasterformat bearbeiten</a:t>
            </a:r>
          </a:p>
          <a:p>
            <a:pPr lvl="1"/>
            <a:r>
              <a:rPr lang="de-DE" altLang="zh-CN" noProof="0" smtClean="0"/>
              <a:t>Zweite Ebene</a:t>
            </a:r>
          </a:p>
          <a:p>
            <a:pPr lvl="2"/>
            <a:r>
              <a:rPr lang="de-DE" altLang="zh-CN" noProof="0" smtClean="0"/>
              <a:t>Dritte Ebene</a:t>
            </a:r>
          </a:p>
          <a:p>
            <a:pPr lvl="3"/>
            <a:r>
              <a:rPr lang="de-DE" altLang="zh-CN" noProof="0" smtClean="0"/>
              <a:t>Vierte Ebene</a:t>
            </a:r>
          </a:p>
          <a:p>
            <a:pPr lvl="4"/>
            <a:r>
              <a:rPr lang="de-DE" altLang="zh-CN" noProof="0" smtClean="0"/>
              <a:t>Fünfte Ebene</a:t>
            </a:r>
            <a:endParaRPr lang="zh-CN" alt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28138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28F5C4A-E281-40C8-B762-7D579712BB27}" type="slidenum">
              <a:rPr lang="zh-CN" altLang="en-US"/>
              <a:pPr>
                <a:defRPr/>
              </a:pPr>
              <a:t>‹Nr.›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F4AD8-99E6-4232-B79B-AC1ED49BC5D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02960-3941-4988-816E-58F0A3ADA7C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BB580-0709-4C2E-A7A2-27C689D331A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A377-4CB0-4571-A76B-898C8F4BC562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3A293-7FCC-48E3-9ACA-D29CFDD681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09C1C-4169-4BF4-ADB8-270DCE268C79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A311-E118-46AB-9B25-191E4846B0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05C28-04C7-4C49-AAAC-880DC0C718C2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4A814-C16F-48F1-BFAE-4F6EEBB5E9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63B6-A2FE-467A-B28E-6CC212238C1B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C721-7C28-463F-83D2-1212E957ED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ADDC-C8C8-40E9-8914-64BDF22276C9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97118-A685-4B0C-9360-739D10FA02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5B87-9B2C-483C-B295-CD2DA7670BDD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7E74-C824-4659-BE2D-90B056CD8C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72AB-9CB3-4142-8BBD-EAEC4133F606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E492F-7741-4681-8412-F628FE95F9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8ED0-C87A-4508-B368-F52F46B1EA0B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8D32F-A5F1-4EF5-BD8B-D14AEFF46D3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DC4B1-E16F-4235-A37F-F1F386A99FF1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71DB3-3CB7-4ED6-8420-029AEEAF958B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2487-CCF9-4D4B-B653-BA3B57D937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4938-DFE0-457D-A35F-5D3402AF02B0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98E9-8AF3-4E97-859E-0BDCDA18B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CD092-E3BA-480B-90C2-CCAEB4503966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87C69-17A2-4E7B-AC43-79E29EDBAA6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A422-E850-4D57-B25F-B58CDE28049F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A488-02F6-41AA-91B2-EABFEB56C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B851-04E5-4982-BE74-BDAF03BB2F47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F886D-FAE3-4CD0-B7BC-9BBA3724BE5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DF48-D17E-453D-845D-7C64AB27136E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AB1BE-D01A-4A8C-A744-FBEB05867E4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A867C-0649-49AF-BC24-CD06BB80C72C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15AA7-9B1D-45D5-B56F-C7046DC81F6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FF3E5-7D6B-4809-AD38-ABB20D05173E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D5C25-22B8-4710-9694-66C9781C68D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34952-BB79-4B31-A732-481097D93939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CDB9-7D1F-4A6C-B3B1-FD6BFE96C8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8440-0525-44D6-9311-B8C12470F6D6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F6EB-114F-4ACF-AD67-BBFACD154CA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B1480-AA23-4401-A727-01EB3D7BB7A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4D914-A5DB-47D1-8A8D-C1E49C448505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65E6-11F1-4B05-BAD1-6EFAAB5986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139A0-FF65-402E-A1A9-89D093DCC319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7B2AF-EEB4-483F-9C44-6F0A710FE8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0413-280B-408D-B75F-BB7A522072F0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9528B-1491-4B5D-8EA0-85D87303BB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AF06E-9292-421D-8DB6-F55307BF5E58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947C-106C-4BF5-9C96-B877770482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298A7-3A67-412D-8F93-EA9543B7A8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2384E-3324-4F4D-8AF7-3A1770777EA1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672F0-550C-41CA-BED1-78ECF4A9EE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10A44-FC34-47A0-B3D2-0634A4E69C7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0DC5-E58D-4C19-B1CC-55A8B05FD50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7A5B0-57FE-4DC8-ACB3-36280DC735E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D3A6B57-01F9-4C91-B4E1-F988FF486AFB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553730-D230-4B77-84A2-CC3033D7D4CA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1F07473-BFE2-42F7-8133-E736A47AF3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08D08EC-7308-4CA6-AA37-D84C2DEA5E37}" type="datetimeFigureOut">
              <a:rPr lang="de-DE" altLang="zh-CN"/>
              <a:pPr>
                <a:defRPr/>
              </a:pPr>
              <a:t>08.08.2016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74ECC6F-CEC3-41C0-9703-6265BB3E35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en-US" sz="6600" smtClean="0"/>
              <a:t>献上活祭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献上活祭</a:t>
            </a:r>
          </a:p>
        </p:txBody>
      </p:sp>
      <p:sp>
        <p:nvSpPr>
          <p:cNvPr id="5837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de-DE" sz="3400" smtClean="0"/>
              <a:t>引言：</a:t>
            </a:r>
            <a:endParaRPr lang="de-DE" altLang="zh-CN" sz="3400" smtClean="0"/>
          </a:p>
          <a:p>
            <a:pPr algn="l">
              <a:buFont typeface="Calibri Light" pitchFamily="34" charset="0"/>
              <a:buAutoNum type="arabicPeriod"/>
            </a:pPr>
            <a:r>
              <a:rPr lang="zh-CN" altLang="de-DE" sz="3400" smtClean="0"/>
              <a:t>健康生命需要定期体检</a:t>
            </a:r>
            <a:endParaRPr lang="de-DE" altLang="zh-CN" sz="3400" smtClean="0"/>
          </a:p>
          <a:p>
            <a:pPr algn="l">
              <a:buFont typeface="Calibri Light" pitchFamily="34" charset="0"/>
              <a:buAutoNum type="arabicPeriod"/>
            </a:pPr>
            <a:r>
              <a:rPr lang="zh-CN" altLang="de-DE" sz="3400" smtClean="0"/>
              <a:t>健康生活需要定期检查</a:t>
            </a:r>
            <a:endParaRPr lang="de-DE" altLang="zh-CN" sz="3400" smtClean="0"/>
          </a:p>
          <a:p>
            <a:pPr algn="l">
              <a:buFont typeface="Calibri Light" pitchFamily="34" charset="0"/>
              <a:buAutoNum type="arabicPeriod"/>
            </a:pPr>
            <a:r>
              <a:rPr lang="zh-TW" altLang="de-DE" sz="3400" smtClean="0"/>
              <a:t>屬靈生命、信仰生活需要彼此提醒、互勉和扶持</a:t>
            </a:r>
          </a:p>
          <a:p>
            <a:pPr algn="l">
              <a:buFont typeface="Calibri Light" pitchFamily="34" charset="0"/>
              <a:buAutoNum type="arabicPeriod"/>
            </a:pPr>
            <a:r>
              <a:rPr lang="zh-TW" altLang="de-DE" sz="3400" smtClean="0"/>
              <a:t>基督徒的生命屬於誰？ 信徒生活為了誰？</a:t>
            </a:r>
            <a:endParaRPr lang="de-DE" altLang="zh-CN" sz="3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献上活祭</a:t>
            </a:r>
          </a:p>
        </p:txBody>
      </p:sp>
      <p:sp>
        <p:nvSpPr>
          <p:cNvPr id="5837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algn="l"/>
            <a:r>
              <a:rPr lang="zh-CN" altLang="de-DE" smtClean="0"/>
              <a:t>经文理解与应用：</a:t>
            </a:r>
            <a:endParaRPr lang="de-DE" altLang="zh-CN" smtClean="0"/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神的慈悲的勸勉</a:t>
            </a:r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將身體獻上作燔祭，但是活的</a:t>
            </a:r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心思意念的完全改變</a:t>
            </a:r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與這個世界分別出來的生命模式</a:t>
            </a:r>
            <a:endParaRPr lang="de-DE" altLang="zh-TW" smtClean="0"/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生命的改變，帶來生活的改變</a:t>
            </a:r>
            <a:endParaRPr lang="de-DE" altLang="zh-TW" smtClean="0"/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對己、對內和對外的信仰生活</a:t>
            </a:r>
            <a:endParaRPr lang="de-DE" altLang="zh-TW" smtClean="0"/>
          </a:p>
          <a:p>
            <a:pPr algn="l">
              <a:buFont typeface="Arial" charset="0"/>
              <a:buAutoNum type="arabicPeriod"/>
            </a:pPr>
            <a:r>
              <a:rPr lang="zh-TW" altLang="de-DE" smtClean="0"/>
              <a:t>信靠神的能力和主權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献上活祭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de-DE" smtClean="0"/>
              <a:t>总结：</a:t>
            </a:r>
            <a:endParaRPr lang="de-DE" altLang="zh-CN" smtClean="0"/>
          </a:p>
          <a:p>
            <a:endParaRPr lang="de-DE" altLang="zh-CN" smtClean="0"/>
          </a:p>
          <a:p>
            <a:r>
              <a:rPr lang="zh-TW" altLang="de-DE" smtClean="0"/>
              <a:t>將身體獻上，當作活祭，更新心意和行為， 我們必定能以善勝惡。</a:t>
            </a:r>
            <a:endParaRPr lang="de-DE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</Words>
  <Application>Microsoft Office PowerPoint</Application>
  <PresentationFormat>Bildschirmpräsentation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SimSun</vt:lpstr>
      <vt:lpstr>SimHei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献上活祭</vt:lpstr>
      <vt:lpstr>献上活祭</vt:lpstr>
      <vt:lpstr>献上活祭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987</cp:revision>
  <cp:lastPrinted>2013-12-13T09:58:23Z</cp:lastPrinted>
  <dcterms:created xsi:type="dcterms:W3CDTF">2013-12-13T09:03:28Z</dcterms:created>
  <dcterms:modified xsi:type="dcterms:W3CDTF">2016-08-08T21:48:02Z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