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4"/>
  </p:notesMasterIdLst>
  <p:handoutMasterIdLst>
    <p:handoutMasterId r:id="rId15"/>
  </p:handoutMasterIdLst>
  <p:sldIdLst>
    <p:sldId id="863" r:id="rId5"/>
    <p:sldId id="1262" r:id="rId6"/>
    <p:sldId id="1263" r:id="rId7"/>
    <p:sldId id="1264" r:id="rId8"/>
    <p:sldId id="1265" r:id="rId9"/>
    <p:sldId id="1266" r:id="rId10"/>
    <p:sldId id="1267" r:id="rId11"/>
    <p:sldId id="1268" r:id="rId12"/>
    <p:sldId id="1219" r:id="rId13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c Jinxiang 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6964" autoAdjust="0"/>
    <p:restoredTop sz="81295" autoAdjust="0"/>
  </p:normalViewPr>
  <p:slideViewPr>
    <p:cSldViewPr>
      <p:cViewPr varScale="1">
        <p:scale>
          <a:sx n="92" d="100"/>
          <a:sy n="92" d="100"/>
        </p:scale>
        <p:origin x="-24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pPr/>
              <a:t>7/31/16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7/31/16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7/31/16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‹#›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奔那前头的路程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412776"/>
            <a:ext cx="7524700" cy="4297362"/>
          </a:xfrm>
        </p:spPr>
        <p:txBody>
          <a:bodyPr/>
          <a:lstStyle/>
          <a:p>
            <a:pPr marL="457200" indent="-457200" eaLnBrk="1" hangingPunct="1">
              <a:buFont typeface="Wingdings" charset="2"/>
              <a:buChar char="Ø"/>
            </a:pPr>
            <a:r>
              <a:rPr lang="zh-CN" altLang="de-DE" dirty="0">
                <a:solidFill>
                  <a:srgbClr val="FF0000"/>
                </a:solidFill>
              </a:rPr>
              <a:t>我们既有这许多的见证人，如同云彩围著我们，就当</a:t>
            </a:r>
            <a:r>
              <a:rPr lang="en-US" altLang="zh-TW" dirty="0">
                <a:solidFill>
                  <a:srgbClr val="FF0000"/>
                </a:solidFill>
              </a:rPr>
              <a:t>……(1:1a)</a:t>
            </a:r>
          </a:p>
          <a:p>
            <a:pPr marL="0" indent="0" eaLnBrk="1" hangingPunct="1"/>
            <a:endParaRPr lang="en-US" altLang="zh-TW" dirty="0"/>
          </a:p>
          <a:p>
            <a:pPr marL="457200" indent="-457200" eaLnBrk="1" hangingPunct="1">
              <a:buFont typeface="Arial"/>
              <a:buChar char="•"/>
            </a:pPr>
            <a:r>
              <a:rPr lang="zh-CN" altLang="de-DE" dirty="0"/>
              <a:t>从云彩见证人，到赛道上的你我 </a:t>
            </a:r>
            <a:r>
              <a:rPr lang="zh-TW" altLang="en-US" dirty="0"/>
              <a:t>。</a:t>
            </a:r>
            <a:endParaRPr lang="en-US" altLang="zh-TW" dirty="0"/>
          </a:p>
          <a:p>
            <a:pPr marL="457200" indent="-457200" eaLnBrk="1" hangingPunct="1">
              <a:buFont typeface="Arial"/>
              <a:buChar char="•"/>
            </a:pPr>
            <a:r>
              <a:rPr lang="zh-CN" altLang="de-DE" dirty="0"/>
              <a:t>承传信仰的跑者，当如何完成赛事 </a:t>
            </a:r>
            <a:r>
              <a:rPr lang="zh-TW" altLang="en-US" dirty="0"/>
              <a:t>？</a:t>
            </a:r>
            <a:endParaRPr lang="en-US" altLang="zh-TW" dirty="0"/>
          </a:p>
          <a:p>
            <a:pPr marL="0" indent="0"/>
            <a:endParaRPr lang="zh-CN" altLang="de-DE" dirty="0"/>
          </a:p>
          <a:p>
            <a:pPr marL="0" indent="0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42128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412776"/>
            <a:ext cx="7524700" cy="4297362"/>
          </a:xfrm>
        </p:spPr>
        <p:txBody>
          <a:bodyPr/>
          <a:lstStyle/>
          <a:p>
            <a:pPr marL="457200" indent="-457200" eaLnBrk="1" hangingPunct="1">
              <a:buFont typeface="Wingdings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就当放下各样的重担，脱去容易缠累我们的罪 </a:t>
            </a:r>
            <a:r>
              <a:rPr lang="en-US" altLang="zh-CN" dirty="0">
                <a:solidFill>
                  <a:srgbClr val="FF0000"/>
                </a:solidFill>
              </a:rPr>
              <a:t>…(1:1b)</a:t>
            </a:r>
          </a:p>
          <a:p>
            <a:pPr marL="0" indent="0" eaLnBrk="1" hangingPunct="1"/>
            <a:endParaRPr lang="en-US" altLang="zh-CN" dirty="0">
              <a:solidFill>
                <a:srgbClr val="FF0000"/>
              </a:solidFill>
            </a:endParaRPr>
          </a:p>
          <a:p>
            <a:pPr marL="0" indent="0" eaLnBrk="1" hangingPunct="1"/>
            <a:r>
              <a:rPr lang="en-US" altLang="zh-CN" dirty="0"/>
              <a:t>(1) </a:t>
            </a:r>
            <a:r>
              <a:rPr lang="zh-CN" altLang="en-US" dirty="0"/>
              <a:t>轻身上路，跑得</a:t>
            </a:r>
            <a:r>
              <a:rPr lang="zh-CN" altLang="en-US" dirty="0" smtClean="0"/>
              <a:t>快</a:t>
            </a:r>
            <a:r>
              <a:rPr lang="en-US" altLang="zh-CN" dirty="0" smtClean="0"/>
              <a:t>—</a:t>
            </a:r>
            <a:endParaRPr lang="en-US" altLang="zh-CN" dirty="0"/>
          </a:p>
          <a:p>
            <a:pPr marL="0" indent="0" eaLnBrk="1" hangingPunct="1"/>
            <a:r>
              <a:rPr lang="en-US" altLang="zh-CN" dirty="0"/>
              <a:t>    </a:t>
            </a:r>
            <a:r>
              <a:rPr lang="zh-CN" altLang="en-US" dirty="0" smtClean="0"/>
              <a:t>放下各样重担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3225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412776"/>
            <a:ext cx="7524700" cy="4297362"/>
          </a:xfrm>
        </p:spPr>
        <p:txBody>
          <a:bodyPr/>
          <a:lstStyle/>
          <a:p>
            <a:pPr marL="457200" indent="-457200" eaLnBrk="1" hangingPunct="1">
              <a:buFont typeface="Wingdings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就当放下各样的重担，脱去容易缠累我们的罪 </a:t>
            </a:r>
            <a:r>
              <a:rPr lang="en-US" altLang="zh-CN" dirty="0">
                <a:solidFill>
                  <a:srgbClr val="FF0000"/>
                </a:solidFill>
              </a:rPr>
              <a:t>…(1:1b)</a:t>
            </a:r>
          </a:p>
          <a:p>
            <a:pPr marL="0" indent="0" eaLnBrk="1" hangingPunct="1"/>
            <a:endParaRPr lang="en-US" altLang="zh-CN" dirty="0">
              <a:solidFill>
                <a:srgbClr val="000000"/>
              </a:solidFill>
            </a:endParaRP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(1) </a:t>
            </a:r>
            <a:r>
              <a:rPr lang="zh-CN" altLang="en-US" dirty="0">
                <a:solidFill>
                  <a:srgbClr val="000000"/>
                </a:solidFill>
              </a:rPr>
              <a:t>轻身上路，跑得快</a:t>
            </a:r>
            <a:r>
              <a:rPr lang="en-US" altLang="zh-CN" dirty="0">
                <a:solidFill>
                  <a:srgbClr val="000000"/>
                </a:solidFill>
              </a:rPr>
              <a:t>—</a:t>
            </a: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    </a:t>
            </a:r>
            <a:r>
              <a:rPr lang="zh-CN" altLang="en-US" dirty="0" smtClean="0">
                <a:solidFill>
                  <a:srgbClr val="000000"/>
                </a:solidFill>
              </a:rPr>
              <a:t>脱去容易缠</a:t>
            </a:r>
            <a:r>
              <a:rPr lang="zh-CN" altLang="en-US" dirty="0">
                <a:solidFill>
                  <a:srgbClr val="000000"/>
                </a:solidFill>
              </a:rPr>
              <a:t>累的罪</a:t>
            </a:r>
          </a:p>
          <a:p>
            <a:pPr marL="0" indent="0" eaLnBrk="1" hangingPunct="1"/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99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412776"/>
            <a:ext cx="7524700" cy="4297362"/>
          </a:xfrm>
        </p:spPr>
        <p:txBody>
          <a:bodyPr/>
          <a:lstStyle/>
          <a:p>
            <a:pPr marL="457200" indent="-457200" eaLnBrk="1" hangingPunct="1">
              <a:buFont typeface="Wingdings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rgbClr val="FF0000"/>
                </a:solidFill>
              </a:rPr>
              <a:t>存心忍耐，奔那摆在前头的路程 。</a:t>
            </a:r>
            <a:r>
              <a:rPr lang="en-US" altLang="zh-CN" dirty="0">
                <a:solidFill>
                  <a:srgbClr val="FF0000"/>
                </a:solidFill>
              </a:rPr>
              <a:t>(1:1c)</a:t>
            </a:r>
          </a:p>
          <a:p>
            <a:pPr marL="0" indent="0" eaLnBrk="1" hangingPunct="1"/>
            <a:endParaRPr lang="en-US" altLang="zh-CN" dirty="0"/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(2</a:t>
            </a:r>
            <a:r>
              <a:rPr lang="en-US" altLang="zh-CN" dirty="0" smtClean="0">
                <a:solidFill>
                  <a:srgbClr val="000000"/>
                </a:solidFill>
              </a:rPr>
              <a:t>) </a:t>
            </a:r>
            <a:r>
              <a:rPr lang="zh-CN" altLang="en-US" dirty="0" smtClean="0">
                <a:solidFill>
                  <a:srgbClr val="000000"/>
                </a:solidFill>
              </a:rPr>
              <a:t>忍耐</a:t>
            </a:r>
            <a:r>
              <a:rPr lang="zh-CN" altLang="en-US" dirty="0">
                <a:solidFill>
                  <a:srgbClr val="000000"/>
                </a:solidFill>
              </a:rPr>
              <a:t>到底，跑得完</a:t>
            </a:r>
            <a:r>
              <a:rPr lang="en-US" altLang="zh-CN" dirty="0">
                <a:solidFill>
                  <a:srgbClr val="000000"/>
                </a:solidFill>
              </a:rPr>
              <a:t>—</a:t>
            </a: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    </a:t>
            </a:r>
            <a:r>
              <a:rPr lang="zh-CN" altLang="en-US" dirty="0" smtClean="0">
                <a:solidFill>
                  <a:srgbClr val="000000"/>
                </a:solidFill>
              </a:rPr>
              <a:t>存</a:t>
            </a:r>
            <a:r>
              <a:rPr lang="zh-CN" altLang="en-US" dirty="0">
                <a:solidFill>
                  <a:srgbClr val="000000"/>
                </a:solidFill>
              </a:rPr>
              <a:t>忍耐的心</a:t>
            </a:r>
          </a:p>
          <a:p>
            <a:pPr marL="0" indent="0" eaLnBrk="1" hangingPunct="1"/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53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412776"/>
            <a:ext cx="7524700" cy="4297362"/>
          </a:xfrm>
        </p:spPr>
        <p:txBody>
          <a:bodyPr/>
          <a:lstStyle/>
          <a:p>
            <a:pPr marL="457200" indent="-457200" eaLnBrk="1" hangingPunct="1">
              <a:buFont typeface="Wingdings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rgbClr val="FF0000"/>
                </a:solidFill>
              </a:rPr>
              <a:t>存心忍耐，奔那摆在前头的路程 。</a:t>
            </a:r>
            <a:r>
              <a:rPr lang="en-US" altLang="zh-CN" dirty="0">
                <a:solidFill>
                  <a:srgbClr val="FF0000"/>
                </a:solidFill>
              </a:rPr>
              <a:t>(1:1c)</a:t>
            </a:r>
          </a:p>
          <a:p>
            <a:pPr marL="0" indent="0" eaLnBrk="1" hangingPunct="1"/>
            <a:endParaRPr lang="en-US" altLang="zh-CN" dirty="0">
              <a:solidFill>
                <a:srgbClr val="FF0000"/>
              </a:solidFill>
            </a:endParaRP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(2</a:t>
            </a:r>
            <a:r>
              <a:rPr lang="en-US" altLang="zh-CN" dirty="0" smtClean="0">
                <a:solidFill>
                  <a:srgbClr val="000000"/>
                </a:solidFill>
              </a:rPr>
              <a:t>) </a:t>
            </a:r>
            <a:r>
              <a:rPr lang="zh-CN" altLang="en-US" dirty="0" smtClean="0">
                <a:solidFill>
                  <a:srgbClr val="000000"/>
                </a:solidFill>
              </a:rPr>
              <a:t>忍耐</a:t>
            </a:r>
            <a:r>
              <a:rPr lang="zh-CN" altLang="en-US" dirty="0">
                <a:solidFill>
                  <a:srgbClr val="000000"/>
                </a:solidFill>
              </a:rPr>
              <a:t>到底，跑得完</a:t>
            </a:r>
            <a:r>
              <a:rPr lang="en-US" altLang="zh-CN" dirty="0">
                <a:solidFill>
                  <a:srgbClr val="000000"/>
                </a:solidFill>
              </a:rPr>
              <a:t>—</a:t>
            </a: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    </a:t>
            </a:r>
            <a:r>
              <a:rPr lang="zh-CN" altLang="en-US" dirty="0" smtClean="0">
                <a:solidFill>
                  <a:srgbClr val="000000"/>
                </a:solidFill>
              </a:rPr>
              <a:t>摆</a:t>
            </a:r>
            <a:r>
              <a:rPr lang="zh-CN" altLang="en-US" dirty="0">
                <a:solidFill>
                  <a:srgbClr val="000000"/>
                </a:solidFill>
              </a:rPr>
              <a:t>在前头</a:t>
            </a:r>
            <a:r>
              <a:rPr lang="en-US" altLang="zh-CN" dirty="0">
                <a:solidFill>
                  <a:srgbClr val="000000"/>
                </a:solidFill>
              </a:rPr>
              <a:t>(</a:t>
            </a:r>
            <a:r>
              <a:rPr lang="zh-CN" altLang="en-US" dirty="0">
                <a:solidFill>
                  <a:srgbClr val="000000"/>
                </a:solidFill>
              </a:rPr>
              <a:t>未完</a:t>
            </a:r>
            <a:r>
              <a:rPr lang="en-US" altLang="zh-CN" dirty="0">
                <a:solidFill>
                  <a:srgbClr val="000000"/>
                </a:solidFill>
              </a:rPr>
              <a:t>)</a:t>
            </a:r>
            <a:r>
              <a:rPr lang="zh-CN" altLang="en-US" dirty="0">
                <a:solidFill>
                  <a:srgbClr val="000000"/>
                </a:solidFill>
              </a:rPr>
              <a:t>的路程</a:t>
            </a:r>
          </a:p>
          <a:p>
            <a:pPr marL="0" indent="0" eaLnBrk="1" hangingPunct="1"/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45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412776"/>
            <a:ext cx="7524700" cy="4297362"/>
          </a:xfrm>
        </p:spPr>
        <p:txBody>
          <a:bodyPr/>
          <a:lstStyle/>
          <a:p>
            <a:pPr marL="457200" indent="-457200" eaLnBrk="1" hangingPunct="1">
              <a:buFont typeface="Wingdings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仰望為我们信心创始成终的耶穌，他因那摆在前面的喜乐，就轻看羞辱，忍受了十字架的苦难，便坐在神宝座的右边 。</a:t>
            </a:r>
            <a:r>
              <a:rPr lang="en-US" altLang="zh-CN" dirty="0">
                <a:solidFill>
                  <a:srgbClr val="FF0000"/>
                </a:solidFill>
              </a:rPr>
              <a:t>(1:2)</a:t>
            </a:r>
          </a:p>
          <a:p>
            <a:pPr marL="0" indent="0" eaLnBrk="1" hangingPunct="1"/>
            <a:endParaRPr lang="en-US" altLang="zh-CN" dirty="0">
              <a:solidFill>
                <a:srgbClr val="FF0000"/>
              </a:solidFill>
            </a:endParaRP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(3) </a:t>
            </a:r>
            <a:r>
              <a:rPr lang="zh-CN" altLang="en-US" dirty="0">
                <a:solidFill>
                  <a:srgbClr val="000000"/>
                </a:solidFill>
              </a:rPr>
              <a:t>对准目标，跑得对</a:t>
            </a:r>
            <a:r>
              <a:rPr lang="en-US" altLang="zh-CN" dirty="0">
                <a:solidFill>
                  <a:srgbClr val="000000"/>
                </a:solidFill>
              </a:rPr>
              <a:t>—</a:t>
            </a: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    </a:t>
            </a:r>
            <a:r>
              <a:rPr lang="zh-CN" altLang="en-US" dirty="0" smtClean="0">
                <a:solidFill>
                  <a:srgbClr val="000000"/>
                </a:solidFill>
              </a:rPr>
              <a:t>仰望耶穌</a:t>
            </a:r>
            <a:r>
              <a:rPr lang="en-US" altLang="zh-CN" dirty="0">
                <a:solidFill>
                  <a:srgbClr val="000000"/>
                </a:solidFill>
              </a:rPr>
              <a:t>(</a:t>
            </a:r>
            <a:r>
              <a:rPr lang="zh-CN" altLang="en-US" dirty="0">
                <a:solidFill>
                  <a:srgbClr val="000000"/>
                </a:solidFill>
              </a:rPr>
              <a:t>信心的创始成终</a:t>
            </a:r>
            <a:r>
              <a:rPr lang="en-US" altLang="zh-CN" dirty="0">
                <a:solidFill>
                  <a:srgbClr val="000000"/>
                </a:solidFill>
              </a:rPr>
              <a:t>)</a:t>
            </a:r>
          </a:p>
          <a:p>
            <a:pPr marL="0" indent="0" eaLnBrk="1" hangingPunct="1"/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3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412776"/>
            <a:ext cx="7524700" cy="4297362"/>
          </a:xfrm>
        </p:spPr>
        <p:txBody>
          <a:bodyPr/>
          <a:lstStyle/>
          <a:p>
            <a:pPr marL="457200" indent="-457200" eaLnBrk="1" hangingPunct="1">
              <a:buFont typeface="Wingdings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那忍受罪人这样顶撞的，你们要思想，免得疲倦灰心 。</a:t>
            </a:r>
            <a:r>
              <a:rPr lang="en-US" altLang="zh-CN" dirty="0">
                <a:solidFill>
                  <a:srgbClr val="FF0000"/>
                </a:solidFill>
              </a:rPr>
              <a:t>(1:3)</a:t>
            </a:r>
          </a:p>
          <a:p>
            <a:pPr marL="0" indent="0" eaLnBrk="1" hangingPunct="1"/>
            <a:endParaRPr lang="en-US" altLang="zh-CN" dirty="0">
              <a:solidFill>
                <a:srgbClr val="FF0000"/>
              </a:solidFill>
            </a:endParaRP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(3) </a:t>
            </a:r>
            <a:r>
              <a:rPr lang="zh-CN" altLang="en-US" dirty="0">
                <a:solidFill>
                  <a:srgbClr val="000000"/>
                </a:solidFill>
              </a:rPr>
              <a:t>对准目标，跑得对</a:t>
            </a:r>
            <a:r>
              <a:rPr lang="en-US" altLang="zh-CN" dirty="0">
                <a:solidFill>
                  <a:srgbClr val="000000"/>
                </a:solidFill>
              </a:rPr>
              <a:t>—</a:t>
            </a:r>
          </a:p>
          <a:p>
            <a:pPr marL="0" indent="0" eaLnBrk="1" hangingPunct="1"/>
            <a:r>
              <a:rPr lang="en-US" altLang="zh-CN" dirty="0">
                <a:solidFill>
                  <a:srgbClr val="000000"/>
                </a:solidFill>
              </a:rPr>
              <a:t>    </a:t>
            </a:r>
            <a:r>
              <a:rPr lang="zh-CN" altLang="en-US" dirty="0" smtClean="0">
                <a:solidFill>
                  <a:srgbClr val="000000"/>
                </a:solidFill>
              </a:rPr>
              <a:t>思想耶穌</a:t>
            </a:r>
            <a:r>
              <a:rPr lang="en-US" altLang="zh-CN" dirty="0">
                <a:solidFill>
                  <a:srgbClr val="000000"/>
                </a:solidFill>
              </a:rPr>
              <a:t>(</a:t>
            </a:r>
            <a:r>
              <a:rPr lang="zh-CN" altLang="en-US" dirty="0">
                <a:solidFill>
                  <a:srgbClr val="000000"/>
                </a:solidFill>
              </a:rPr>
              <a:t>免得疲倦灰心</a:t>
            </a:r>
            <a:r>
              <a:rPr lang="en-US" altLang="zh-CN" dirty="0">
                <a:solidFill>
                  <a:srgbClr val="000000"/>
                </a:solidFill>
              </a:rPr>
              <a:t>)</a:t>
            </a:r>
          </a:p>
          <a:p>
            <a:pPr marL="0" indent="0" eaLnBrk="1" hangingPunct="1"/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2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奔那前头的路程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来</a:t>
            </a:r>
            <a:r>
              <a:rPr lang="en-US" altLang="zh-CN" dirty="0" smtClean="0"/>
              <a:t>12</a:t>
            </a:r>
            <a:r>
              <a:rPr lang="de-DE" altLang="zh-CN" dirty="0" smtClean="0"/>
              <a:t>:</a:t>
            </a:r>
            <a:r>
              <a:rPr lang="en-US" altLang="zh-CN" dirty="0" smtClean="0"/>
              <a:t>1</a:t>
            </a:r>
            <a:r>
              <a:rPr lang="de-DE" altLang="zh-CN" dirty="0" smtClean="0"/>
              <a:t>-</a:t>
            </a:r>
            <a:r>
              <a:rPr lang="en-US" altLang="zh-CN" dirty="0" smtClean="0"/>
              <a:t>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marL="457200" indent="457200" eaLnBrk="1" hangingPunct="1">
              <a:spcBef>
                <a:spcPts val="2016"/>
              </a:spcBef>
              <a:buFont typeface="Wingdings" charset="2"/>
              <a:buChar char="Ø"/>
            </a:pPr>
            <a:r>
              <a:rPr lang="zh-CN" altLang="en-US" dirty="0" smtClean="0">
                <a:solidFill>
                  <a:srgbClr val="000000"/>
                </a:solidFill>
              </a:rPr>
              <a:t>轻</a:t>
            </a:r>
            <a:r>
              <a:rPr lang="zh-CN" altLang="en-US" dirty="0">
                <a:solidFill>
                  <a:srgbClr val="000000"/>
                </a:solidFill>
              </a:rPr>
              <a:t>身上路，跑得快</a:t>
            </a:r>
          </a:p>
          <a:p>
            <a:pPr marL="457200" indent="457200" eaLnBrk="1" hangingPunct="1">
              <a:spcBef>
                <a:spcPts val="2016"/>
              </a:spcBef>
              <a:buFont typeface="Wingdings" charset="2"/>
              <a:buChar char="Ø"/>
            </a:pPr>
            <a:r>
              <a:rPr lang="zh-CN" altLang="en-US" dirty="0">
                <a:solidFill>
                  <a:srgbClr val="000000"/>
                </a:solidFill>
              </a:rPr>
              <a:t>忍耐到底，跑得完</a:t>
            </a:r>
          </a:p>
          <a:p>
            <a:pPr marL="457200" indent="457200" eaLnBrk="1" hangingPunct="1">
              <a:spcBef>
                <a:spcPts val="2016"/>
              </a:spcBef>
              <a:buFont typeface="Wingdings" charset="2"/>
              <a:buChar char="Ø"/>
            </a:pPr>
            <a:r>
              <a:rPr lang="zh-CN" altLang="en-US" dirty="0">
                <a:solidFill>
                  <a:srgbClr val="000000"/>
                </a:solidFill>
              </a:rPr>
              <a:t>对准目标，跑得对</a:t>
            </a:r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719</Words>
  <Application>Microsoft Macintosh PowerPoint</Application>
  <PresentationFormat>全屏显示(4:3)</PresentationFormat>
  <Paragraphs>91</Paragraphs>
  <Slides>9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奔那前头的路程（来12:1-3）</vt:lpstr>
      <vt:lpstr>奔那前头的路程（来12:1-3）</vt:lpstr>
      <vt:lpstr>奔那前头的路程（来12:1-3）</vt:lpstr>
      <vt:lpstr>奔那前头的路程（来12:1-3）</vt:lpstr>
      <vt:lpstr>奔那前头的路程（来12:1-3）</vt:lpstr>
      <vt:lpstr>奔那前头的路程（来12:1-3）</vt:lpstr>
      <vt:lpstr>奔那前头的路程（来12:1-3）</vt:lpstr>
      <vt:lpstr>奔那前头的路程（来12:1-3）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mac Jinxiang </cp:lastModifiedBy>
  <cp:revision>988</cp:revision>
  <cp:lastPrinted>2014-11-07T16:08:42Z</cp:lastPrinted>
  <dcterms:created xsi:type="dcterms:W3CDTF">2013-12-13T09:03:28Z</dcterms:created>
  <dcterms:modified xsi:type="dcterms:W3CDTF">2016-07-31T07:46:02Z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