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0" r:id="rId2"/>
    <p:sldMasterId id="2147483672" r:id="rId3"/>
    <p:sldMasterId id="2147483706" r:id="rId4"/>
  </p:sldMasterIdLst>
  <p:notesMasterIdLst>
    <p:notesMasterId r:id="rId14"/>
  </p:notesMasterIdLst>
  <p:handoutMasterIdLst>
    <p:handoutMasterId r:id="rId15"/>
  </p:handoutMasterIdLst>
  <p:sldIdLst>
    <p:sldId id="863" r:id="rId5"/>
    <p:sldId id="1262" r:id="rId6"/>
    <p:sldId id="1263" r:id="rId7"/>
    <p:sldId id="1264" r:id="rId8"/>
    <p:sldId id="1265" r:id="rId9"/>
    <p:sldId id="1266" r:id="rId10"/>
    <p:sldId id="1267" r:id="rId11"/>
    <p:sldId id="1268" r:id="rId12"/>
    <p:sldId id="1219" r:id="rId13"/>
  </p:sldIdLst>
  <p:sldSz cx="9144000" cy="6858000" type="screen4x3"/>
  <p:notesSz cx="6884988" cy="10018713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c Jinxiang 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clrMode="bw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A7E13F"/>
    <a:srgbClr val="FF0000"/>
    <a:srgbClr val="003300"/>
    <a:srgbClr val="FFFFCC"/>
    <a:srgbClr val="FFFFFF"/>
    <a:srgbClr val="FFFF99"/>
    <a:srgbClr val="99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6964" autoAdjust="0"/>
    <p:restoredTop sz="81295" autoAdjust="0"/>
  </p:normalViewPr>
  <p:slideViewPr>
    <p:cSldViewPr>
      <p:cViewPr varScale="1">
        <p:scale>
          <a:sx n="92" d="100"/>
          <a:sy n="92" d="100"/>
        </p:scale>
        <p:origin x="-2472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Relationship Id="rId13" Type="http://schemas.openxmlformats.org/officeDocument/2006/relationships/slide" Target="slides/slide9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commentAuthors" Target="commentAuthors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15475"/>
            <a:ext cx="2982913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defTabSz="931863">
              <a:defRPr sz="1200"/>
            </a:lvl1pPr>
          </a:lstStyle>
          <a:p>
            <a:endParaRPr lang="en-US" altLang="zh-CN"/>
          </a:p>
        </p:txBody>
      </p:sp>
      <p:sp>
        <p:nvSpPr>
          <p:cNvPr id="2846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15475"/>
            <a:ext cx="2982912" cy="501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260" tIns="46630" rIns="93260" bIns="46630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/>
            </a:lvl1pPr>
          </a:lstStyle>
          <a:p>
            <a:fld id="{A1454F22-4B3F-4864-B4E8-A2F072CCF3E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0083096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900488" y="0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658BB0-02FD-4243-B779-A89EF0CAE980}" type="datetimeFigureOut">
              <a:rPr lang="zh-CN" altLang="en-US" smtClean="0"/>
              <a:pPr/>
              <a:t>7/31/16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87450" y="1252538"/>
            <a:ext cx="4510088" cy="33813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8975" y="4821238"/>
            <a:ext cx="5507038" cy="3944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517063"/>
            <a:ext cx="2982913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900488" y="9517063"/>
            <a:ext cx="2982912" cy="5016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69964E-485B-42D3-A062-DD5FB0784B89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10627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证道题目可以在当月月报上找到。</a:t>
            </a:r>
            <a:endParaRPr lang="en-US" altLang="zh-CN" dirty="0" smtClean="0"/>
          </a:p>
          <a:p>
            <a:pPr marL="228600" indent="-228600">
              <a:buAutoNum type="arabicPeriod"/>
            </a:pPr>
            <a:r>
              <a:rPr lang="zh-CN" altLang="en-US" dirty="0" smtClean="0"/>
              <a:t>正文字体</a:t>
            </a:r>
            <a:r>
              <a:rPr lang="en-US" altLang="zh-CN" dirty="0" smtClean="0"/>
              <a:t>66</a:t>
            </a:r>
            <a:r>
              <a:rPr lang="zh-CN" altLang="en-US" dirty="0" smtClean="0"/>
              <a:t>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75677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dirty="0" smtClean="0"/>
              <a:t>讲道内容可在周五晚上或周六早上从同工处获得（</a:t>
            </a:r>
            <a:r>
              <a:rPr lang="zh-CN" altLang="en-US" baseline="0" dirty="0" smtClean="0"/>
              <a:t>韩宝蕾姊妹）。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请尽量在周六</a:t>
            </a:r>
            <a:r>
              <a:rPr lang="en-US" altLang="zh-CN" baseline="0" dirty="0" smtClean="0"/>
              <a:t>14</a:t>
            </a:r>
            <a:r>
              <a:rPr lang="zh-CN" altLang="en-US" baseline="0" dirty="0" smtClean="0"/>
              <a:t>点之前将讲道内容更新。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牧师提供的讲道大纲是繁体字的，请尽量转换成简体字。推荐网站：</a:t>
            </a:r>
            <a:r>
              <a:rPr lang="de-DE" altLang="zh-CN" baseline="0" dirty="0" smtClean="0"/>
              <a:t>http://www.hao123.com/haoserver/jianfanzh.htm</a:t>
            </a:r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正文内容是由牧师逐项播放的，请为每项内容加入动画。</a:t>
            </a:r>
            <a:endParaRPr lang="en-US" altLang="zh-CN" baseline="0" dirty="0" smtClean="0"/>
          </a:p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5005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zh-CN" altLang="en-US" baseline="0" dirty="0" smtClean="0"/>
              <a:t>请保持正文对齐，字体</a:t>
            </a:r>
            <a:r>
              <a:rPr lang="en-US" altLang="zh-CN" baseline="0" dirty="0" smtClean="0"/>
              <a:t>34</a:t>
            </a:r>
            <a:r>
              <a:rPr lang="zh-CN" altLang="en-US" baseline="0" dirty="0" smtClean="0"/>
              <a:t>。</a:t>
            </a:r>
            <a:endParaRPr lang="de-DE" altLang="zh-CN" baseline="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69964E-485B-42D3-A062-DD5FB0784B89}" type="slidenum">
              <a:rPr lang="zh-CN" altLang="en-US" smtClean="0"/>
              <a:pPr/>
              <a:t>9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6355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06BE98-170E-4E5B-BEA5-71CD1F87BBCF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E8F40F-2CE7-4F35-8DBB-9C407158786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A2052D-2E26-4BCB-9001-1B5C7FCF13F7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28D421-34D0-4990-9670-7E4C260F3EAF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E55DD7-EFF5-4FF4-B6D0-23623982A2C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AB1C59-DAEA-4F99-9F04-25C802CC291D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CF0333-19FE-4ED5-8390-042134E66B3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22657-FC45-47C0-8F96-E699A1B1826A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6FAF0-A757-45F4-AD8E-F67169C59A5D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78D12-7D01-4F33-980A-2F5E22179FFF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76B151-D8EE-4018-906D-90709B314FF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2985E2-DE34-4BEE-ADB9-8BD417BCB339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10407-906D-42D4-91CB-1FED4B887490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A563-933F-4ADF-8A4C-361E016BC928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86DAF-ED83-431E-A94F-3FECD50C125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D7A3A-236F-4E24-B2E6-B824BDCFBE5F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41CAAE-5EBF-4769-BD7E-BEE7163B4BB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2C02E6-B116-421C-88A4-D70E3378FC8F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4F606-97C4-491D-8AE4-81E14D62E30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47700" y="1219200"/>
            <a:ext cx="7810500" cy="4297362"/>
          </a:xfrm>
        </p:spPr>
        <p:txBody>
          <a:bodyPr/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7F8786-905B-4C2C-A476-FEB400601785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901238-EC45-4C00-9D73-1315FF0FDCAE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B4408-379C-432A-8B6C-8B4646BB3B18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2121D6-4805-4A0D-9022-D4D44D0FA8DD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95EE3C-A596-4624-96E1-682F4C7C7767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6216F-C082-4E62-BE39-577AA3958800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23226-E9D2-468D-AF7F-E95D913C154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950243-E72E-4606-A9A9-E40E5030D191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4B19E5-3E23-4E45-BFE9-E6ECBA7D13D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24F03-B7F3-448D-A959-8314D9CACDAE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7E388C-7C62-4633-8E93-29EA2504129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D32D0-1B13-4782-A66C-8E1F3E5B8F35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36E79A-C1D1-4361-AC50-4146636B2109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40D6F-78CC-42B3-A087-6795408C2CFD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D53771-DB29-4E17-9C15-8BD8FCFE78E5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698D7-35F3-45D3-8FE0-151B61A76403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43984D-8B2F-4906-A9B6-E44B5502D50F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67836-E702-4B04-B4F3-DD3CB5C02AA3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5003BC-DA7B-457D-A00C-6F408EB24382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666AAE-8E70-403F-BE56-1EFA3C1BCA1F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780B9-C233-482D-A6A2-813B0931DC96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33A7E4-93A0-43C4-9140-7DCAD45FC23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B60F14-B6A5-4372-807C-70425707B2C5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7B788A-EAE5-497B-93D9-DA003E7132A3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01BA9-F9D2-404F-AD58-F2E4452C6DC9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EAD2D-0116-4598-8B29-8C44D363C01B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698B9-FDE4-4458-890F-449B6838BC33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F68E68-C430-4809-8908-FF106E9BB7AA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00D30-8F3A-4A3B-B866-B95636621F0E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8DA9ED-548F-464C-A442-4B620684C63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D88537-82A6-4F7A-ACC9-D63CCADE6354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74F1B0-AA22-4DA2-9DC4-2DC9C75115D3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5062421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DC6AA-CF3F-4E92-A31D-193C67AC850E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D5AF80-C73C-4156-97B3-CF791CFE77B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45458523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FEE03-3CC4-4990-AA04-02C2230185BF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84E513-1D55-4ADE-B4F7-BBC095688B88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785143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4F8B-DA41-4857-994E-EDD5861AEED5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FB434A-5EBC-477B-AC87-7BA24EF9DFCD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2674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FCEC5-7251-408C-8993-AB3A11967D8A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6B6025-B59F-4777-9851-FEC0B20D4C55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51752475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54499E-286C-4A17-9831-225121AA5E26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1F48B5-6385-4229-84E8-91DE13279889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5206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D65C1A-44DE-4A47-A5E3-C9B9CBD198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B783-60C9-44E3-8CBC-7D6867043BF4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B04847-6192-4721-A6FB-4B9321D3077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902301749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D124-8D68-4663-B960-1D25D7C4E94F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80C324-434E-42B4-9994-C668B7041B0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99879204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928DFB-65D5-4609-9E7C-350DCC4C757C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2327FA-D115-4163-916C-51F619A671AB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27899302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40A84-4234-42B5-9631-5D03AC0766A2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959E96-5D50-4D40-A4DA-33802EC64F51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5773432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9190A0-972C-4881-B663-F117E280C74C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58F3B4-6927-4BFC-8131-E30524F6A0B4}" type="slidenum">
              <a:rPr lang="de-DE" altLang="zh-CN"/>
              <a:pPr/>
              <a:t>‹#›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94206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79697-04A9-4E7F-80BE-A598E8635F9C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FBDA3-EA99-4C88-BF36-CEC2B2A1F5B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6D7BE-11E7-4BB1-8D63-7C898C70735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D7C39C-AD21-444A-B90C-794035BA5D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E3CAC0-44F1-42D9-A364-8FCF5054A42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1" Type="http://schemas.openxmlformats.org/officeDocument/2006/relationships/slideLayout" Target="../slideLayouts/slideLayout34.xml"/><Relationship Id="rId2" Type="http://schemas.openxmlformats.org/officeDocument/2006/relationships/slideLayout" Target="../slideLayouts/slideLayout35.xml"/><Relationship Id="rId3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8.xml"/><Relationship Id="rId6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0.xml"/><Relationship Id="rId8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47700" y="1349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612900"/>
            <a:ext cx="7391400" cy="429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单击此处编辑母版文本样式母版文本样式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2AEA0698-11B4-498B-A72D-B3214E90727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  <p:pic>
        <p:nvPicPr>
          <p:cNvPr id="1031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924800" y="0"/>
            <a:ext cx="1219200" cy="146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2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7277100" cy="33338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defRPr/>
            </a:pPr>
            <a:endParaRPr lang="zh-CN" altLang="en-US">
              <a:latin typeface="Arial" pitchFamily="34" charset="0"/>
              <a:ea typeface="SimSun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36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宋体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just" rtl="0" eaLnBrk="0" fontAlgn="base" hangingPunct="0">
        <a:spcBef>
          <a:spcPct val="20000"/>
        </a:spcBef>
        <a:spcAft>
          <a:spcPct val="0"/>
        </a:spcAft>
        <a:defRPr kumimoji="1" sz="3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SimHei" panose="02010609060101010101" pitchFamily="49" charset="-122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宋体" charset="-122"/>
          <a:cs typeface="宋体" charset="-122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宋体" charset="-122"/>
          <a:cs typeface="宋体" charset="-122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宋体" charset="-122"/>
          <a:cs typeface="宋体" charset="-122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elplatzhalter 1"/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 smtClean="0"/>
              <a:t>单击</a:t>
            </a:r>
            <a:endParaRPr lang="de-DE" altLang="zh-CN" smtClean="0"/>
          </a:p>
        </p:txBody>
      </p:sp>
      <p:sp>
        <p:nvSpPr>
          <p:cNvPr id="1331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A6EF7F1F-6330-426A-A8D4-02CB3B8CFF74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367E5C27-1BF8-49C5-A3E3-FB3475102774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  <p:pic>
        <p:nvPicPr>
          <p:cNvPr id="13319" name="Picture 4" descr="mgj_10"/>
          <p:cNvPicPr>
            <a:picLocks noChangeAspect="1" noChangeArrowheads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7272338" y="0"/>
            <a:ext cx="1871662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Line 5"/>
          <p:cNvSpPr>
            <a:spLocks noChangeShapeType="1"/>
          </p:cNvSpPr>
          <p:nvPr userDrawn="1"/>
        </p:nvSpPr>
        <p:spPr bwMode="auto">
          <a:xfrm>
            <a:off x="647700" y="1079500"/>
            <a:ext cx="6624638" cy="0"/>
          </a:xfrm>
          <a:prstGeom prst="line">
            <a:avLst/>
          </a:prstGeom>
          <a:noFill/>
          <a:ln w="76200">
            <a:solidFill>
              <a:srgbClr val="A7E13F"/>
            </a:solidFill>
            <a:round/>
            <a:headEnd/>
            <a:tailEnd/>
          </a:ln>
          <a:extLst/>
        </p:spPr>
        <p:txBody>
          <a:bodyPr/>
          <a:lstStyle/>
          <a:p>
            <a:pPr eaLnBrk="0" hangingPunct="0">
              <a:defRPr/>
            </a:pPr>
            <a:endParaRPr lang="de-DE">
              <a:ln>
                <a:solidFill>
                  <a:srgbClr val="92D050"/>
                </a:solidFill>
              </a:ln>
              <a:latin typeface="Arial" pitchFamily="34" charset="0"/>
              <a:ea typeface="宋体" pitchFamily="2" charset="-12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3" r:id="rId2"/>
    <p:sldLayoutId id="2147483692" r:id="rId3"/>
    <p:sldLayoutId id="2147483691" r:id="rId4"/>
    <p:sldLayoutId id="2147483690" r:id="rId5"/>
    <p:sldLayoutId id="2147483689" r:id="rId6"/>
    <p:sldLayoutId id="2147483688" r:id="rId7"/>
    <p:sldLayoutId id="2147483687" r:id="rId8"/>
    <p:sldLayoutId id="2147483686" r:id="rId9"/>
    <p:sldLayoutId id="2147483685" r:id="rId10"/>
    <p:sldLayoutId id="2147483684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marL="342900" indent="-342900"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25603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E5B4E701-1304-48D9-98CF-AF2809329855}" type="datetimeFigureOut">
              <a:rPr lang="de-DE" altLang="zh-CN"/>
              <a:pPr>
                <a:defRPr/>
              </a:pPr>
              <a:t>7/31/16</a:t>
            </a:fld>
            <a:endParaRPr lang="de-DE" altLang="zh-CN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solidFill>
                  <a:srgbClr val="898989"/>
                </a:solidFill>
                <a:latin typeface="Arial" pitchFamily="34" charset="0"/>
                <a:ea typeface="SimSun" pitchFamily="2" charset="-122"/>
              </a:defRPr>
            </a:lvl1pPr>
          </a:lstStyle>
          <a:p>
            <a:pPr>
              <a:defRPr/>
            </a:pPr>
            <a:fld id="{45F38EE2-435C-407E-BFE2-EC067C05794C}" type="slidenum">
              <a:rPr lang="de-DE" altLang="zh-CN"/>
              <a:pPr>
                <a:defRPr/>
              </a:pPr>
              <a:t>‹#›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4" r:id="rId2"/>
    <p:sldLayoutId id="2147483703" r:id="rId3"/>
    <p:sldLayoutId id="2147483702" r:id="rId4"/>
    <p:sldLayoutId id="2147483701" r:id="rId5"/>
    <p:sldLayoutId id="2147483700" r:id="rId6"/>
    <p:sldLayoutId id="2147483699" r:id="rId7"/>
    <p:sldLayoutId id="2147483698" r:id="rId8"/>
    <p:sldLayoutId id="2147483697" r:id="rId9"/>
    <p:sldLayoutId id="2147483696" r:id="rId10"/>
    <p:sldLayoutId id="2147483695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宋体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宋体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marL="342900" indent="-3429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defRPr sz="2800" kern="1200">
          <a:solidFill>
            <a:schemeClr val="tx1"/>
          </a:solidFill>
          <a:latin typeface="+mn-lt"/>
          <a:ea typeface="宋体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宋体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宋体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宋体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platzhalt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Titelmasterformat durch Klicken bearbeiten</a:t>
            </a:r>
          </a:p>
        </p:txBody>
      </p:sp>
      <p:sp>
        <p:nvSpPr>
          <p:cNvPr id="307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 smtClean="0"/>
              <a:t>Textmasterformat bearbeiten</a:t>
            </a:r>
          </a:p>
          <a:p>
            <a:pPr lvl="1"/>
            <a:r>
              <a:rPr lang="de-DE" altLang="zh-CN" smtClean="0"/>
              <a:t>Zweite Ebene</a:t>
            </a:r>
          </a:p>
          <a:p>
            <a:pPr lvl="2"/>
            <a:r>
              <a:rPr lang="de-DE" altLang="zh-CN" smtClean="0"/>
              <a:t>Dritte Ebene</a:t>
            </a:r>
          </a:p>
          <a:p>
            <a:pPr lvl="3"/>
            <a:r>
              <a:rPr lang="de-DE" altLang="zh-CN" smtClean="0"/>
              <a:t>Vierte Ebene</a:t>
            </a:r>
          </a:p>
          <a:p>
            <a:pPr lvl="4"/>
            <a:r>
              <a:rPr lang="de-DE" altLang="zh-CN" smtClean="0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fld id="{E0A212D9-60B9-4823-8B49-F23D24F8FBEC}" type="datetimeFigureOut">
              <a:rPr lang="de-DE" altLang="zh-CN">
                <a:latin typeface="Arial" pitchFamily="34" charset="0"/>
                <a:ea typeface="SimSun" pitchFamily="2" charset="-122"/>
              </a:rPr>
              <a:pPr eaLnBrk="0" hangingPunct="0">
                <a:defRPr/>
              </a:pPr>
              <a:t>7/31/16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>
              <a:defRPr/>
            </a:pPr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 eaLnBrk="0" hangingPunct="0"/>
            <a:fld id="{BA02D002-8CE0-4681-8261-753AA4E78781}" type="slidenum">
              <a:rPr lang="de-DE" altLang="zh-CN">
                <a:latin typeface="Arial" pitchFamily="34" charset="0"/>
                <a:ea typeface="SimSun" pitchFamily="2" charset="-122"/>
              </a:rPr>
              <a:pPr eaLnBrk="0" hangingPunct="0"/>
              <a:t>‹#›</a:t>
            </a:fld>
            <a:endParaRPr lang="de-DE" altLang="zh-CN">
              <a:latin typeface="Arial" pitchFamily="34" charset="0"/>
              <a:ea typeface="SimSun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3463076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9" r:id="rId3"/>
    <p:sldLayoutId id="2147483710" r:id="rId4"/>
    <p:sldLayoutId id="2147483711" r:id="rId5"/>
    <p:sldLayoutId id="2147483712" r:id="rId6"/>
    <p:sldLayoutId id="2147483713" r:id="rId7"/>
    <p:sldLayoutId id="2147483714" r:id="rId8"/>
    <p:sldLayoutId id="2147483715" r:id="rId9"/>
    <p:sldLayoutId id="2147483716" r:id="rId10"/>
    <p:sldLayoutId id="2147483717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SimSun" pitchFamily="2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itchFamily="2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  <a:ea typeface="SimSun" panose="02010600030101010101" pitchFamily="2" charset="-122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itchFamily="34" charset="0"/>
        <a:defRPr sz="2800" kern="1200">
          <a:solidFill>
            <a:schemeClr val="tx1"/>
          </a:solidFill>
          <a:latin typeface="+mn-lt"/>
          <a:ea typeface="SimSun" pitchFamily="2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3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de-DE" smtClean="0"/>
              <a:t>主日证道</a:t>
            </a:r>
            <a:endParaRPr lang="de-DE" altLang="zh-CN" smtClean="0"/>
          </a:p>
        </p:txBody>
      </p:sp>
      <p:sp>
        <p:nvSpPr>
          <p:cNvPr id="90114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/>
            <a:endParaRPr lang="de-DE" altLang="zh-CN" sz="6600" dirty="0" smtClean="0"/>
          </a:p>
          <a:p>
            <a:pPr algn="ctr" eaLnBrk="1" hangingPunct="1"/>
            <a:r>
              <a:rPr lang="zh-CN" altLang="en-US" sz="6600" dirty="0" smtClean="0"/>
              <a:t>奔那前头的路程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奔那前头的路程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来</a:t>
            </a:r>
            <a:r>
              <a:rPr lang="en-US" altLang="zh-CN" dirty="0" smtClean="0"/>
              <a:t>12</a:t>
            </a:r>
            <a:r>
              <a:rPr lang="de-DE" altLang="zh-CN" dirty="0" smtClean="0"/>
              <a:t>:</a:t>
            </a:r>
            <a:r>
              <a:rPr lang="en-US" altLang="zh-CN" dirty="0" smtClean="0"/>
              <a:t>1</a:t>
            </a:r>
            <a:r>
              <a:rPr lang="de-DE" altLang="zh-CN" dirty="0" smtClean="0"/>
              <a:t>-</a:t>
            </a:r>
            <a:r>
              <a:rPr lang="en-US" altLang="zh-CN" dirty="0" smtClean="0"/>
              <a:t>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412776"/>
            <a:ext cx="7524700" cy="4297362"/>
          </a:xfrm>
        </p:spPr>
        <p:txBody>
          <a:bodyPr/>
          <a:lstStyle/>
          <a:p>
            <a:pPr marL="457200" indent="-457200" eaLnBrk="1" hangingPunct="1">
              <a:buFont typeface="Wingdings" charset="2"/>
              <a:buChar char="Ø"/>
            </a:pPr>
            <a:r>
              <a:rPr lang="zh-CN" altLang="de-DE" dirty="0">
                <a:solidFill>
                  <a:srgbClr val="FF0000"/>
                </a:solidFill>
              </a:rPr>
              <a:t>我们既有这许多的见证人，如同云彩围著我们，就当</a:t>
            </a:r>
            <a:r>
              <a:rPr lang="en-US" altLang="zh-TW" dirty="0">
                <a:solidFill>
                  <a:srgbClr val="FF0000"/>
                </a:solidFill>
              </a:rPr>
              <a:t>……(1:1a)</a:t>
            </a:r>
          </a:p>
          <a:p>
            <a:pPr marL="0" indent="0" eaLnBrk="1" hangingPunct="1"/>
            <a:endParaRPr lang="en-US" altLang="zh-TW" dirty="0"/>
          </a:p>
          <a:p>
            <a:pPr marL="457200" indent="-457200" eaLnBrk="1" hangingPunct="1">
              <a:buFont typeface="Arial"/>
              <a:buChar char="•"/>
            </a:pPr>
            <a:r>
              <a:rPr lang="zh-CN" altLang="de-DE" dirty="0"/>
              <a:t>从云彩见证人，到赛道上的你我 </a:t>
            </a:r>
            <a:r>
              <a:rPr lang="zh-TW" altLang="en-US" dirty="0"/>
              <a:t>。</a:t>
            </a:r>
            <a:endParaRPr lang="en-US" altLang="zh-TW" dirty="0"/>
          </a:p>
          <a:p>
            <a:pPr marL="457200" indent="-457200" eaLnBrk="1" hangingPunct="1">
              <a:buFont typeface="Arial"/>
              <a:buChar char="•"/>
            </a:pPr>
            <a:r>
              <a:rPr lang="zh-CN" altLang="de-DE" dirty="0"/>
              <a:t>承传信仰的跑者，当如何完成赛事 </a:t>
            </a:r>
            <a:r>
              <a:rPr lang="zh-TW" altLang="en-US" dirty="0"/>
              <a:t>？</a:t>
            </a:r>
            <a:endParaRPr lang="en-US" altLang="zh-TW" dirty="0"/>
          </a:p>
          <a:p>
            <a:pPr marL="0" indent="0"/>
            <a:endParaRPr lang="zh-CN" altLang="de-DE" dirty="0"/>
          </a:p>
          <a:p>
            <a:pPr marL="0" indent="0"/>
            <a:endParaRPr lang="de-DE" altLang="zh-CN" dirty="0"/>
          </a:p>
        </p:txBody>
      </p:sp>
    </p:spTree>
    <p:extLst>
      <p:ext uri="{BB962C8B-B14F-4D97-AF65-F5344CB8AC3E}">
        <p14:creationId xmlns:p14="http://schemas.microsoft.com/office/powerpoint/2010/main" val="24212875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奔那前头的路程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来</a:t>
            </a:r>
            <a:r>
              <a:rPr lang="en-US" altLang="zh-CN" dirty="0" smtClean="0"/>
              <a:t>12</a:t>
            </a:r>
            <a:r>
              <a:rPr lang="de-DE" altLang="zh-CN" dirty="0" smtClean="0"/>
              <a:t>:</a:t>
            </a:r>
            <a:r>
              <a:rPr lang="en-US" altLang="zh-CN" dirty="0" smtClean="0"/>
              <a:t>1</a:t>
            </a:r>
            <a:r>
              <a:rPr lang="de-DE" altLang="zh-CN" dirty="0" smtClean="0"/>
              <a:t>-</a:t>
            </a:r>
            <a:r>
              <a:rPr lang="en-US" altLang="zh-CN" dirty="0" smtClean="0"/>
              <a:t>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412776"/>
            <a:ext cx="7524700" cy="4297362"/>
          </a:xfrm>
        </p:spPr>
        <p:txBody>
          <a:bodyPr/>
          <a:lstStyle/>
          <a:p>
            <a:pPr marL="457200" indent="-457200" eaLnBrk="1" hangingPunct="1">
              <a:buFont typeface="Wingdings" charset="2"/>
              <a:buChar char="Ø"/>
            </a:pPr>
            <a:r>
              <a:rPr lang="zh-CN" altLang="en-US" dirty="0">
                <a:solidFill>
                  <a:srgbClr val="FF0000"/>
                </a:solidFill>
              </a:rPr>
              <a:t>就当放下各样的重担，脱去容易缠累我们的罪 </a:t>
            </a:r>
            <a:r>
              <a:rPr lang="en-US" altLang="zh-CN" dirty="0">
                <a:solidFill>
                  <a:srgbClr val="FF0000"/>
                </a:solidFill>
              </a:rPr>
              <a:t>…(1:1b)</a:t>
            </a:r>
          </a:p>
          <a:p>
            <a:pPr marL="0" indent="0" eaLnBrk="1" hangingPunct="1"/>
            <a:endParaRPr lang="en-US" altLang="zh-CN" dirty="0">
              <a:solidFill>
                <a:srgbClr val="FF0000"/>
              </a:solidFill>
            </a:endParaRPr>
          </a:p>
          <a:p>
            <a:pPr marL="0" indent="0" eaLnBrk="1" hangingPunct="1"/>
            <a:r>
              <a:rPr lang="en-US" altLang="zh-CN" dirty="0"/>
              <a:t>(1) </a:t>
            </a:r>
            <a:r>
              <a:rPr lang="zh-CN" altLang="en-US" dirty="0"/>
              <a:t>轻身上路，跑得</a:t>
            </a:r>
            <a:r>
              <a:rPr lang="zh-CN" altLang="en-US" dirty="0" smtClean="0"/>
              <a:t>快</a:t>
            </a:r>
            <a:r>
              <a:rPr lang="en-US" altLang="zh-CN" dirty="0" smtClean="0"/>
              <a:t>—</a:t>
            </a:r>
            <a:endParaRPr lang="en-US" altLang="zh-CN" dirty="0"/>
          </a:p>
          <a:p>
            <a:pPr marL="0" indent="0" eaLnBrk="1" hangingPunct="1"/>
            <a:r>
              <a:rPr lang="en-US" altLang="zh-CN" dirty="0"/>
              <a:t>    </a:t>
            </a:r>
            <a:r>
              <a:rPr lang="zh-CN" altLang="en-US" dirty="0" smtClean="0"/>
              <a:t>放下各样重担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432256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奔那前头的路程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来</a:t>
            </a:r>
            <a:r>
              <a:rPr lang="en-US" altLang="zh-CN" dirty="0" smtClean="0"/>
              <a:t>12</a:t>
            </a:r>
            <a:r>
              <a:rPr lang="de-DE" altLang="zh-CN" dirty="0" smtClean="0"/>
              <a:t>:</a:t>
            </a:r>
            <a:r>
              <a:rPr lang="en-US" altLang="zh-CN" dirty="0" smtClean="0"/>
              <a:t>1</a:t>
            </a:r>
            <a:r>
              <a:rPr lang="de-DE" altLang="zh-CN" dirty="0" smtClean="0"/>
              <a:t>-</a:t>
            </a:r>
            <a:r>
              <a:rPr lang="en-US" altLang="zh-CN" dirty="0" smtClean="0"/>
              <a:t>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412776"/>
            <a:ext cx="7524700" cy="4297362"/>
          </a:xfrm>
        </p:spPr>
        <p:txBody>
          <a:bodyPr/>
          <a:lstStyle/>
          <a:p>
            <a:pPr marL="457200" indent="-457200" eaLnBrk="1" hangingPunct="1">
              <a:buFont typeface="Wingdings" charset="2"/>
              <a:buChar char="Ø"/>
            </a:pPr>
            <a:r>
              <a:rPr lang="zh-CN" altLang="en-US" dirty="0">
                <a:solidFill>
                  <a:srgbClr val="FF0000"/>
                </a:solidFill>
              </a:rPr>
              <a:t>就当放下各样的重担，脱去容易缠累我们的罪 </a:t>
            </a:r>
            <a:r>
              <a:rPr lang="en-US" altLang="zh-CN" dirty="0">
                <a:solidFill>
                  <a:srgbClr val="FF0000"/>
                </a:solidFill>
              </a:rPr>
              <a:t>…(1:1b)</a:t>
            </a:r>
          </a:p>
          <a:p>
            <a:pPr marL="0" indent="0" eaLnBrk="1" hangingPunct="1"/>
            <a:endParaRPr lang="en-US" altLang="zh-CN" dirty="0">
              <a:solidFill>
                <a:srgbClr val="000000"/>
              </a:solidFill>
            </a:endParaRPr>
          </a:p>
          <a:p>
            <a:pPr marL="0" indent="0" eaLnBrk="1" hangingPunct="1"/>
            <a:r>
              <a:rPr lang="en-US" altLang="zh-CN" dirty="0">
                <a:solidFill>
                  <a:srgbClr val="000000"/>
                </a:solidFill>
              </a:rPr>
              <a:t>(1) </a:t>
            </a:r>
            <a:r>
              <a:rPr lang="zh-CN" altLang="en-US" dirty="0">
                <a:solidFill>
                  <a:srgbClr val="000000"/>
                </a:solidFill>
              </a:rPr>
              <a:t>轻身上路，跑得快</a:t>
            </a:r>
            <a:r>
              <a:rPr lang="en-US" altLang="zh-CN" dirty="0">
                <a:solidFill>
                  <a:srgbClr val="000000"/>
                </a:solidFill>
              </a:rPr>
              <a:t>—</a:t>
            </a:r>
          </a:p>
          <a:p>
            <a:pPr marL="0" indent="0" eaLnBrk="1" hangingPunct="1"/>
            <a:r>
              <a:rPr lang="en-US" altLang="zh-CN" dirty="0">
                <a:solidFill>
                  <a:srgbClr val="000000"/>
                </a:solidFill>
              </a:rPr>
              <a:t>    </a:t>
            </a:r>
            <a:r>
              <a:rPr lang="zh-CN" altLang="en-US" dirty="0" smtClean="0">
                <a:solidFill>
                  <a:srgbClr val="000000"/>
                </a:solidFill>
              </a:rPr>
              <a:t>脱去容易缠</a:t>
            </a:r>
            <a:r>
              <a:rPr lang="zh-CN" altLang="en-US" dirty="0">
                <a:solidFill>
                  <a:srgbClr val="000000"/>
                </a:solidFill>
              </a:rPr>
              <a:t>累的罪</a:t>
            </a:r>
          </a:p>
          <a:p>
            <a:pPr marL="0" indent="0" eaLnBrk="1" hangingPunct="1"/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11999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奔那前头的路程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来</a:t>
            </a:r>
            <a:r>
              <a:rPr lang="en-US" altLang="zh-CN" dirty="0" smtClean="0"/>
              <a:t>12</a:t>
            </a:r>
            <a:r>
              <a:rPr lang="de-DE" altLang="zh-CN" dirty="0" smtClean="0"/>
              <a:t>:</a:t>
            </a:r>
            <a:r>
              <a:rPr lang="en-US" altLang="zh-CN" dirty="0" smtClean="0"/>
              <a:t>1</a:t>
            </a:r>
            <a:r>
              <a:rPr lang="de-DE" altLang="zh-CN" dirty="0" smtClean="0"/>
              <a:t>-</a:t>
            </a:r>
            <a:r>
              <a:rPr lang="en-US" altLang="zh-CN" dirty="0" smtClean="0"/>
              <a:t>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412776"/>
            <a:ext cx="7524700" cy="4297362"/>
          </a:xfrm>
        </p:spPr>
        <p:txBody>
          <a:bodyPr/>
          <a:lstStyle/>
          <a:p>
            <a:pPr marL="457200" indent="-457200" eaLnBrk="1" hangingPunct="1">
              <a:buFont typeface="Wingdings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…</a:t>
            </a:r>
            <a:r>
              <a:rPr lang="zh-CN" altLang="en-US" dirty="0">
                <a:solidFill>
                  <a:srgbClr val="FF0000"/>
                </a:solidFill>
              </a:rPr>
              <a:t>存心忍耐，奔那摆在前头的路程 。</a:t>
            </a:r>
            <a:r>
              <a:rPr lang="en-US" altLang="zh-CN" dirty="0">
                <a:solidFill>
                  <a:srgbClr val="FF0000"/>
                </a:solidFill>
              </a:rPr>
              <a:t>(1:1c)</a:t>
            </a:r>
          </a:p>
          <a:p>
            <a:pPr marL="0" indent="0" eaLnBrk="1" hangingPunct="1"/>
            <a:endParaRPr lang="en-US" altLang="zh-CN" dirty="0"/>
          </a:p>
          <a:p>
            <a:pPr marL="0" indent="0" eaLnBrk="1" hangingPunct="1"/>
            <a:r>
              <a:rPr lang="en-US" altLang="zh-CN" dirty="0">
                <a:solidFill>
                  <a:srgbClr val="000000"/>
                </a:solidFill>
              </a:rPr>
              <a:t>(2</a:t>
            </a:r>
            <a:r>
              <a:rPr lang="en-US" altLang="zh-CN" dirty="0" smtClean="0">
                <a:solidFill>
                  <a:srgbClr val="000000"/>
                </a:solidFill>
              </a:rPr>
              <a:t>) </a:t>
            </a:r>
            <a:r>
              <a:rPr lang="zh-CN" altLang="en-US" dirty="0" smtClean="0">
                <a:solidFill>
                  <a:srgbClr val="000000"/>
                </a:solidFill>
              </a:rPr>
              <a:t>忍耐</a:t>
            </a:r>
            <a:r>
              <a:rPr lang="zh-CN" altLang="en-US" dirty="0">
                <a:solidFill>
                  <a:srgbClr val="000000"/>
                </a:solidFill>
              </a:rPr>
              <a:t>到底，跑得完</a:t>
            </a:r>
            <a:r>
              <a:rPr lang="en-US" altLang="zh-CN" dirty="0">
                <a:solidFill>
                  <a:srgbClr val="000000"/>
                </a:solidFill>
              </a:rPr>
              <a:t>—</a:t>
            </a:r>
          </a:p>
          <a:p>
            <a:pPr marL="0" indent="0" eaLnBrk="1" hangingPunct="1"/>
            <a:r>
              <a:rPr lang="en-US" altLang="zh-CN" dirty="0">
                <a:solidFill>
                  <a:srgbClr val="000000"/>
                </a:solidFill>
              </a:rPr>
              <a:t>    </a:t>
            </a:r>
            <a:r>
              <a:rPr lang="zh-CN" altLang="en-US" dirty="0" smtClean="0">
                <a:solidFill>
                  <a:srgbClr val="000000"/>
                </a:solidFill>
              </a:rPr>
              <a:t>存</a:t>
            </a:r>
            <a:r>
              <a:rPr lang="zh-CN" altLang="en-US" dirty="0">
                <a:solidFill>
                  <a:srgbClr val="000000"/>
                </a:solidFill>
              </a:rPr>
              <a:t>忍耐的心</a:t>
            </a:r>
          </a:p>
          <a:p>
            <a:pPr marL="0" indent="0" eaLnBrk="1" hangingPunct="1"/>
            <a:endParaRPr lang="en-US" altLang="zh-CN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7536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奔那前头的路程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来</a:t>
            </a:r>
            <a:r>
              <a:rPr lang="en-US" altLang="zh-CN" dirty="0" smtClean="0"/>
              <a:t>12</a:t>
            </a:r>
            <a:r>
              <a:rPr lang="de-DE" altLang="zh-CN" dirty="0" smtClean="0"/>
              <a:t>:</a:t>
            </a:r>
            <a:r>
              <a:rPr lang="en-US" altLang="zh-CN" dirty="0" smtClean="0"/>
              <a:t>1</a:t>
            </a:r>
            <a:r>
              <a:rPr lang="de-DE" altLang="zh-CN" dirty="0" smtClean="0"/>
              <a:t>-</a:t>
            </a:r>
            <a:r>
              <a:rPr lang="en-US" altLang="zh-CN" dirty="0" smtClean="0"/>
              <a:t>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412776"/>
            <a:ext cx="7524700" cy="4297362"/>
          </a:xfrm>
        </p:spPr>
        <p:txBody>
          <a:bodyPr/>
          <a:lstStyle/>
          <a:p>
            <a:pPr marL="457200" indent="-457200" eaLnBrk="1" hangingPunct="1">
              <a:buFont typeface="Wingdings" charset="2"/>
              <a:buChar char="Ø"/>
            </a:pPr>
            <a:r>
              <a:rPr lang="en-US" altLang="zh-CN" dirty="0">
                <a:solidFill>
                  <a:srgbClr val="FF0000"/>
                </a:solidFill>
              </a:rPr>
              <a:t>…</a:t>
            </a:r>
            <a:r>
              <a:rPr lang="zh-CN" altLang="en-US" dirty="0">
                <a:solidFill>
                  <a:srgbClr val="FF0000"/>
                </a:solidFill>
              </a:rPr>
              <a:t>存心忍耐，奔那摆在前头的路程 。</a:t>
            </a:r>
            <a:r>
              <a:rPr lang="en-US" altLang="zh-CN" dirty="0">
                <a:solidFill>
                  <a:srgbClr val="FF0000"/>
                </a:solidFill>
              </a:rPr>
              <a:t>(1:1c)</a:t>
            </a:r>
          </a:p>
          <a:p>
            <a:pPr marL="0" indent="0" eaLnBrk="1" hangingPunct="1"/>
            <a:endParaRPr lang="en-US" altLang="zh-CN" dirty="0">
              <a:solidFill>
                <a:srgbClr val="FF0000"/>
              </a:solidFill>
            </a:endParaRPr>
          </a:p>
          <a:p>
            <a:pPr marL="0" indent="0" eaLnBrk="1" hangingPunct="1"/>
            <a:r>
              <a:rPr lang="en-US" altLang="zh-CN" dirty="0">
                <a:solidFill>
                  <a:srgbClr val="000000"/>
                </a:solidFill>
              </a:rPr>
              <a:t>(2</a:t>
            </a:r>
            <a:r>
              <a:rPr lang="en-US" altLang="zh-CN" dirty="0" smtClean="0">
                <a:solidFill>
                  <a:srgbClr val="000000"/>
                </a:solidFill>
              </a:rPr>
              <a:t>) </a:t>
            </a:r>
            <a:r>
              <a:rPr lang="zh-CN" altLang="en-US" dirty="0" smtClean="0">
                <a:solidFill>
                  <a:srgbClr val="000000"/>
                </a:solidFill>
              </a:rPr>
              <a:t>忍耐</a:t>
            </a:r>
            <a:r>
              <a:rPr lang="zh-CN" altLang="en-US" dirty="0">
                <a:solidFill>
                  <a:srgbClr val="000000"/>
                </a:solidFill>
              </a:rPr>
              <a:t>到底，跑得完</a:t>
            </a:r>
            <a:r>
              <a:rPr lang="en-US" altLang="zh-CN" dirty="0">
                <a:solidFill>
                  <a:srgbClr val="000000"/>
                </a:solidFill>
              </a:rPr>
              <a:t>—</a:t>
            </a:r>
          </a:p>
          <a:p>
            <a:pPr marL="0" indent="0" eaLnBrk="1" hangingPunct="1"/>
            <a:r>
              <a:rPr lang="en-US" altLang="zh-CN" dirty="0">
                <a:solidFill>
                  <a:srgbClr val="000000"/>
                </a:solidFill>
              </a:rPr>
              <a:t>    </a:t>
            </a:r>
            <a:r>
              <a:rPr lang="zh-CN" altLang="en-US" dirty="0" smtClean="0">
                <a:solidFill>
                  <a:srgbClr val="000000"/>
                </a:solidFill>
              </a:rPr>
              <a:t>摆</a:t>
            </a:r>
            <a:r>
              <a:rPr lang="zh-CN" altLang="en-US" dirty="0">
                <a:solidFill>
                  <a:srgbClr val="000000"/>
                </a:solidFill>
              </a:rPr>
              <a:t>在前头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en-US" dirty="0">
                <a:solidFill>
                  <a:srgbClr val="000000"/>
                </a:solidFill>
              </a:rPr>
              <a:t>未完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  <a:r>
              <a:rPr lang="zh-CN" altLang="en-US" dirty="0">
                <a:solidFill>
                  <a:srgbClr val="000000"/>
                </a:solidFill>
              </a:rPr>
              <a:t>的路程</a:t>
            </a:r>
          </a:p>
          <a:p>
            <a:pPr marL="0" indent="0" eaLnBrk="1" hangingPunct="1"/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4457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奔那前头的路程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来</a:t>
            </a:r>
            <a:r>
              <a:rPr lang="en-US" altLang="zh-CN" dirty="0" smtClean="0"/>
              <a:t>12</a:t>
            </a:r>
            <a:r>
              <a:rPr lang="de-DE" altLang="zh-CN" dirty="0" smtClean="0"/>
              <a:t>:</a:t>
            </a:r>
            <a:r>
              <a:rPr lang="en-US" altLang="zh-CN" dirty="0" smtClean="0"/>
              <a:t>1</a:t>
            </a:r>
            <a:r>
              <a:rPr lang="de-DE" altLang="zh-CN" dirty="0" smtClean="0"/>
              <a:t>-</a:t>
            </a:r>
            <a:r>
              <a:rPr lang="en-US" altLang="zh-CN" dirty="0" smtClean="0"/>
              <a:t>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412776"/>
            <a:ext cx="7524700" cy="4297362"/>
          </a:xfrm>
        </p:spPr>
        <p:txBody>
          <a:bodyPr/>
          <a:lstStyle/>
          <a:p>
            <a:pPr marL="457200" indent="-457200" eaLnBrk="1" hangingPunct="1">
              <a:buFont typeface="Wingdings" charset="2"/>
              <a:buChar char="Ø"/>
            </a:pPr>
            <a:r>
              <a:rPr lang="zh-CN" altLang="en-US" dirty="0">
                <a:solidFill>
                  <a:srgbClr val="FF0000"/>
                </a:solidFill>
              </a:rPr>
              <a:t>仰望為我们信心创始成终的耶穌，他因那摆在前面的喜乐，就轻看羞辱，忍受了十字架的苦难，便坐在神宝座的右边 。</a:t>
            </a:r>
            <a:r>
              <a:rPr lang="en-US" altLang="zh-CN" dirty="0">
                <a:solidFill>
                  <a:srgbClr val="FF0000"/>
                </a:solidFill>
              </a:rPr>
              <a:t>(1:2)</a:t>
            </a:r>
          </a:p>
          <a:p>
            <a:pPr marL="0" indent="0" eaLnBrk="1" hangingPunct="1"/>
            <a:endParaRPr lang="en-US" altLang="zh-CN" dirty="0">
              <a:solidFill>
                <a:srgbClr val="FF0000"/>
              </a:solidFill>
            </a:endParaRPr>
          </a:p>
          <a:p>
            <a:pPr marL="0" indent="0" eaLnBrk="1" hangingPunct="1"/>
            <a:r>
              <a:rPr lang="en-US" altLang="zh-CN" dirty="0">
                <a:solidFill>
                  <a:srgbClr val="000000"/>
                </a:solidFill>
              </a:rPr>
              <a:t>(3) </a:t>
            </a:r>
            <a:r>
              <a:rPr lang="zh-CN" altLang="en-US" dirty="0">
                <a:solidFill>
                  <a:srgbClr val="000000"/>
                </a:solidFill>
              </a:rPr>
              <a:t>对准目标，跑得对</a:t>
            </a:r>
            <a:r>
              <a:rPr lang="en-US" altLang="zh-CN" dirty="0">
                <a:solidFill>
                  <a:srgbClr val="000000"/>
                </a:solidFill>
              </a:rPr>
              <a:t>—</a:t>
            </a:r>
          </a:p>
          <a:p>
            <a:pPr marL="0" indent="0" eaLnBrk="1" hangingPunct="1"/>
            <a:r>
              <a:rPr lang="en-US" altLang="zh-CN" dirty="0">
                <a:solidFill>
                  <a:srgbClr val="000000"/>
                </a:solidFill>
              </a:rPr>
              <a:t>    </a:t>
            </a:r>
            <a:r>
              <a:rPr lang="zh-CN" altLang="en-US" dirty="0" smtClean="0">
                <a:solidFill>
                  <a:srgbClr val="000000"/>
                </a:solidFill>
              </a:rPr>
              <a:t>仰望耶穌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en-US" dirty="0">
                <a:solidFill>
                  <a:srgbClr val="000000"/>
                </a:solidFill>
              </a:rPr>
              <a:t>信心的创始成终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</a:p>
          <a:p>
            <a:pPr marL="0" indent="0" eaLnBrk="1" hangingPunct="1"/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0832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奔那前头的路程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来</a:t>
            </a:r>
            <a:r>
              <a:rPr lang="en-US" altLang="zh-CN" dirty="0" smtClean="0"/>
              <a:t>12</a:t>
            </a:r>
            <a:r>
              <a:rPr lang="de-DE" altLang="zh-CN" dirty="0" smtClean="0"/>
              <a:t>:</a:t>
            </a:r>
            <a:r>
              <a:rPr lang="en-US" altLang="zh-CN" dirty="0" smtClean="0"/>
              <a:t>1</a:t>
            </a:r>
            <a:r>
              <a:rPr lang="de-DE" altLang="zh-CN" dirty="0" smtClean="0"/>
              <a:t>-</a:t>
            </a:r>
            <a:r>
              <a:rPr lang="en-US" altLang="zh-CN" dirty="0" smtClean="0"/>
              <a:t>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>
          <a:xfrm>
            <a:off x="647700" y="1412776"/>
            <a:ext cx="7524700" cy="4297362"/>
          </a:xfrm>
        </p:spPr>
        <p:txBody>
          <a:bodyPr/>
          <a:lstStyle/>
          <a:p>
            <a:pPr marL="457200" indent="-457200" eaLnBrk="1" hangingPunct="1">
              <a:buFont typeface="Wingdings" charset="2"/>
              <a:buChar char="Ø"/>
            </a:pPr>
            <a:r>
              <a:rPr lang="zh-CN" altLang="en-US" dirty="0">
                <a:solidFill>
                  <a:srgbClr val="FF0000"/>
                </a:solidFill>
              </a:rPr>
              <a:t>那忍受罪人这样顶撞的，你们要思想，免得疲倦灰心 。</a:t>
            </a:r>
            <a:r>
              <a:rPr lang="en-US" altLang="zh-CN" dirty="0">
                <a:solidFill>
                  <a:srgbClr val="FF0000"/>
                </a:solidFill>
              </a:rPr>
              <a:t>(1:3)</a:t>
            </a:r>
          </a:p>
          <a:p>
            <a:pPr marL="0" indent="0" eaLnBrk="1" hangingPunct="1"/>
            <a:endParaRPr lang="en-US" altLang="zh-CN" dirty="0">
              <a:solidFill>
                <a:srgbClr val="FF0000"/>
              </a:solidFill>
            </a:endParaRPr>
          </a:p>
          <a:p>
            <a:pPr marL="0" indent="0" eaLnBrk="1" hangingPunct="1"/>
            <a:r>
              <a:rPr lang="en-US" altLang="zh-CN" dirty="0">
                <a:solidFill>
                  <a:srgbClr val="000000"/>
                </a:solidFill>
              </a:rPr>
              <a:t>(3) </a:t>
            </a:r>
            <a:r>
              <a:rPr lang="zh-CN" altLang="en-US" dirty="0">
                <a:solidFill>
                  <a:srgbClr val="000000"/>
                </a:solidFill>
              </a:rPr>
              <a:t>对准目标，跑得对</a:t>
            </a:r>
            <a:r>
              <a:rPr lang="en-US" altLang="zh-CN" dirty="0">
                <a:solidFill>
                  <a:srgbClr val="000000"/>
                </a:solidFill>
              </a:rPr>
              <a:t>—</a:t>
            </a:r>
          </a:p>
          <a:p>
            <a:pPr marL="0" indent="0" eaLnBrk="1" hangingPunct="1"/>
            <a:r>
              <a:rPr lang="en-US" altLang="zh-CN" dirty="0">
                <a:solidFill>
                  <a:srgbClr val="000000"/>
                </a:solidFill>
              </a:rPr>
              <a:t>    </a:t>
            </a:r>
            <a:r>
              <a:rPr lang="zh-CN" altLang="en-US" dirty="0" smtClean="0">
                <a:solidFill>
                  <a:srgbClr val="000000"/>
                </a:solidFill>
              </a:rPr>
              <a:t>思想耶穌</a:t>
            </a:r>
            <a:r>
              <a:rPr lang="en-US" altLang="zh-CN" dirty="0">
                <a:solidFill>
                  <a:srgbClr val="000000"/>
                </a:solidFill>
              </a:rPr>
              <a:t>(</a:t>
            </a:r>
            <a:r>
              <a:rPr lang="zh-CN" altLang="en-US" dirty="0">
                <a:solidFill>
                  <a:srgbClr val="000000"/>
                </a:solidFill>
              </a:rPr>
              <a:t>免得疲倦灰心</a:t>
            </a:r>
            <a:r>
              <a:rPr lang="en-US" altLang="zh-CN" dirty="0">
                <a:solidFill>
                  <a:srgbClr val="000000"/>
                </a:solidFill>
              </a:rPr>
              <a:t>)</a:t>
            </a:r>
          </a:p>
          <a:p>
            <a:pPr marL="0" indent="0" eaLnBrk="1" hangingPunct="1"/>
            <a:endParaRPr lang="en-US" altLang="zh-CN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225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奔那前头的路程</a:t>
            </a:r>
            <a:r>
              <a:rPr lang="zh-CN" altLang="de-DE" dirty="0" smtClean="0"/>
              <a:t>（</a:t>
            </a:r>
            <a:r>
              <a:rPr lang="zh-CN" altLang="en-US" dirty="0" smtClean="0"/>
              <a:t>来</a:t>
            </a:r>
            <a:r>
              <a:rPr lang="en-US" altLang="zh-CN" dirty="0" smtClean="0"/>
              <a:t>12</a:t>
            </a:r>
            <a:r>
              <a:rPr lang="de-DE" altLang="zh-CN" dirty="0" smtClean="0"/>
              <a:t>:</a:t>
            </a:r>
            <a:r>
              <a:rPr lang="en-US" altLang="zh-CN" dirty="0" smtClean="0"/>
              <a:t>1</a:t>
            </a:r>
            <a:r>
              <a:rPr lang="de-DE" altLang="zh-CN" dirty="0" smtClean="0"/>
              <a:t>-</a:t>
            </a:r>
            <a:r>
              <a:rPr lang="en-US" altLang="zh-CN" dirty="0" smtClean="0"/>
              <a:t>3</a:t>
            </a:r>
            <a:r>
              <a:rPr lang="zh-CN" altLang="de-DE" dirty="0" smtClean="0"/>
              <a:t>）</a:t>
            </a:r>
            <a:endParaRPr lang="zh-CN" altLang="en-US" dirty="0" smtClean="0"/>
          </a:p>
        </p:txBody>
      </p:sp>
      <p:sp>
        <p:nvSpPr>
          <p:cNvPr id="91138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endParaRPr lang="en-US" altLang="zh-CN" dirty="0" smtClean="0"/>
          </a:p>
          <a:p>
            <a:pPr marL="0" indent="0"/>
            <a:r>
              <a:rPr lang="zh-CN" altLang="en-US" dirty="0" smtClean="0"/>
              <a:t>总结：</a:t>
            </a:r>
            <a:endParaRPr lang="en-US" altLang="zh-CN" dirty="0" smtClean="0">
              <a:solidFill>
                <a:srgbClr val="000000"/>
              </a:solidFill>
            </a:endParaRPr>
          </a:p>
          <a:p>
            <a:pPr marL="457200" indent="457200" eaLnBrk="1" hangingPunct="1">
              <a:spcBef>
                <a:spcPts val="2016"/>
              </a:spcBef>
              <a:buFont typeface="Wingdings" charset="2"/>
              <a:buChar char="Ø"/>
            </a:pPr>
            <a:r>
              <a:rPr lang="zh-CN" altLang="en-US" dirty="0" smtClean="0">
                <a:solidFill>
                  <a:srgbClr val="000000"/>
                </a:solidFill>
              </a:rPr>
              <a:t>轻</a:t>
            </a:r>
            <a:r>
              <a:rPr lang="zh-CN" altLang="en-US" dirty="0">
                <a:solidFill>
                  <a:srgbClr val="000000"/>
                </a:solidFill>
              </a:rPr>
              <a:t>身上路，跑得快</a:t>
            </a:r>
          </a:p>
          <a:p>
            <a:pPr marL="457200" indent="457200" eaLnBrk="1" hangingPunct="1">
              <a:spcBef>
                <a:spcPts val="2016"/>
              </a:spcBef>
              <a:buFont typeface="Wingdings" charset="2"/>
              <a:buChar char="Ø"/>
            </a:pPr>
            <a:r>
              <a:rPr lang="zh-CN" altLang="en-US" dirty="0">
                <a:solidFill>
                  <a:srgbClr val="000000"/>
                </a:solidFill>
              </a:rPr>
              <a:t>忍耐到底，跑得完</a:t>
            </a:r>
          </a:p>
          <a:p>
            <a:pPr marL="457200" indent="457200" eaLnBrk="1" hangingPunct="1">
              <a:spcBef>
                <a:spcPts val="2016"/>
              </a:spcBef>
              <a:buFont typeface="Wingdings" charset="2"/>
              <a:buChar char="Ø"/>
            </a:pPr>
            <a:r>
              <a:rPr lang="zh-CN" altLang="en-US" dirty="0">
                <a:solidFill>
                  <a:srgbClr val="000000"/>
                </a:solidFill>
              </a:rPr>
              <a:t>对准目标，跑得对</a:t>
            </a:r>
          </a:p>
          <a:p>
            <a:pPr marL="0" indent="0"/>
            <a:endParaRPr lang="de-DE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7955544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2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</TotalTime>
  <Words>719</Words>
  <Application>Microsoft Macintosh PowerPoint</Application>
  <PresentationFormat>全屏显示(4:3)</PresentationFormat>
  <Paragraphs>91</Paragraphs>
  <Slides>9</Slides>
  <Notes>9</Notes>
  <HiddenSlides>0</HiddenSlides>
  <MMClips>0</MMClips>
  <ScaleCrop>false</ScaleCrop>
  <HeadingPairs>
    <vt:vector size="4" baseType="variant">
      <vt:variant>
        <vt:lpstr>主题</vt:lpstr>
      </vt:variant>
      <vt:variant>
        <vt:i4>4</vt:i4>
      </vt:variant>
      <vt:variant>
        <vt:lpstr>幻灯片标题</vt:lpstr>
      </vt:variant>
      <vt:variant>
        <vt:i4>9</vt:i4>
      </vt:variant>
    </vt:vector>
  </HeadingPairs>
  <TitlesOfParts>
    <vt:vector size="13" baseType="lpstr">
      <vt:lpstr>默认设计模板</vt:lpstr>
      <vt:lpstr>Benutzerdefiniertes Design</vt:lpstr>
      <vt:lpstr>1_Benutzerdefiniertes Design</vt:lpstr>
      <vt:lpstr>2_Benutzerdefiniertes Design</vt:lpstr>
      <vt:lpstr>主日证道</vt:lpstr>
      <vt:lpstr>奔那前头的路程（来12:1-3）</vt:lpstr>
      <vt:lpstr>奔那前头的路程（来12:1-3）</vt:lpstr>
      <vt:lpstr>奔那前头的路程（来12:1-3）</vt:lpstr>
      <vt:lpstr>奔那前头的路程（来12:1-3）</vt:lpstr>
      <vt:lpstr>奔那前头的路程（来12:1-3）</vt:lpstr>
      <vt:lpstr>奔那前头的路程（来12:1-3）</vt:lpstr>
      <vt:lpstr>奔那前头的路程（来12:1-3）</vt:lpstr>
      <vt:lpstr>奔那前头的路程（来12:1-3）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Baolei Han</dc:creator>
  <cp:lastModifiedBy>mac Jinxiang </cp:lastModifiedBy>
  <cp:revision>988</cp:revision>
  <cp:lastPrinted>2014-11-07T16:08:42Z</cp:lastPrinted>
  <dcterms:created xsi:type="dcterms:W3CDTF">2013-12-13T09:03:28Z</dcterms:created>
  <dcterms:modified xsi:type="dcterms:W3CDTF">2016-07-31T07:46:02Z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