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B4B4F-F645-5047-943F-F0CFAD59BC01}" type="datetimeFigureOut">
              <a:rPr kumimoji="1" lang="zh-CN" altLang="en-US" smtClean="0"/>
              <a:pPr/>
              <a:t>2016/7/27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04AA0-EF9A-3643-97F9-F3CF83E2BDCC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13424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393" indent="-216393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16393" indent="-216393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393" indent="-216393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3850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393" indent="-216393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38500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393" indent="-216393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4012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393" indent="-216393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16393" indent="-216393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40127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6393" indent="-216393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163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D312-D31C-FB47-A367-68B0D9E33747}" type="datetimeFigureOut">
              <a:rPr kumimoji="1" lang="zh-CN" altLang="en-US" smtClean="0"/>
              <a:pPr/>
              <a:t>2016/7/27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5D105-1D25-8A42-A78C-BF6EE26EC747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57834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D312-D31C-FB47-A367-68B0D9E33747}" type="datetimeFigureOut">
              <a:rPr kumimoji="1" lang="zh-CN" altLang="en-US" smtClean="0"/>
              <a:pPr/>
              <a:t>2016/7/27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5D105-1D25-8A42-A78C-BF6EE26EC747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6983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D312-D31C-FB47-A367-68B0D9E33747}" type="datetimeFigureOut">
              <a:rPr kumimoji="1" lang="zh-CN" altLang="en-US" smtClean="0"/>
              <a:pPr/>
              <a:t>2016/7/27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5D105-1D25-8A42-A78C-BF6EE26EC747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3136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D312-D31C-FB47-A367-68B0D9E33747}" type="datetimeFigureOut">
              <a:rPr kumimoji="1" lang="zh-CN" altLang="en-US" smtClean="0"/>
              <a:pPr/>
              <a:t>2016/7/27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5D105-1D25-8A42-A78C-BF6EE26EC747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87729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D312-D31C-FB47-A367-68B0D9E33747}" type="datetimeFigureOut">
              <a:rPr kumimoji="1" lang="zh-CN" altLang="en-US" smtClean="0"/>
              <a:pPr/>
              <a:t>2016/7/27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5D105-1D25-8A42-A78C-BF6EE26EC747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35883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D312-D31C-FB47-A367-68B0D9E33747}" type="datetimeFigureOut">
              <a:rPr kumimoji="1" lang="zh-CN" altLang="en-US" smtClean="0"/>
              <a:pPr/>
              <a:t>2016/7/27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5D105-1D25-8A42-A78C-BF6EE26EC747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63533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D312-D31C-FB47-A367-68B0D9E33747}" type="datetimeFigureOut">
              <a:rPr kumimoji="1" lang="zh-CN" altLang="en-US" smtClean="0"/>
              <a:pPr/>
              <a:t>2016/7/27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5D105-1D25-8A42-A78C-BF6EE26EC747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672883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D312-D31C-FB47-A367-68B0D9E33747}" type="datetimeFigureOut">
              <a:rPr kumimoji="1" lang="zh-CN" altLang="en-US" smtClean="0"/>
              <a:pPr/>
              <a:t>2016/7/27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5D105-1D25-8A42-A78C-BF6EE26EC747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2215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D312-D31C-FB47-A367-68B0D9E33747}" type="datetimeFigureOut">
              <a:rPr kumimoji="1" lang="zh-CN" altLang="en-US" smtClean="0"/>
              <a:pPr/>
              <a:t>2016/7/27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5D105-1D25-8A42-A78C-BF6EE26EC747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15382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D312-D31C-FB47-A367-68B0D9E33747}" type="datetimeFigureOut">
              <a:rPr kumimoji="1" lang="zh-CN" altLang="en-US" smtClean="0"/>
              <a:pPr/>
              <a:t>2016/7/27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5D105-1D25-8A42-A78C-BF6EE26EC747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15890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D312-D31C-FB47-A367-68B0D9E33747}" type="datetimeFigureOut">
              <a:rPr kumimoji="1" lang="zh-CN" altLang="en-US" smtClean="0"/>
              <a:pPr/>
              <a:t>2016/7/27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5D105-1D25-8A42-A78C-BF6EE26EC747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01241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7D312-D31C-FB47-A367-68B0D9E33747}" type="datetimeFigureOut">
              <a:rPr kumimoji="1" lang="zh-CN" altLang="en-US" smtClean="0"/>
              <a:pPr/>
              <a:t>2016/7/27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5D105-1D25-8A42-A78C-BF6EE26EC747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28388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>
              <a:buNone/>
            </a:pPr>
            <a:r>
              <a:rPr lang="zh-CN" altLang="en-US" sz="6600" dirty="0" smtClean="0"/>
              <a:t>重生与永生</a:t>
            </a:r>
          </a:p>
        </p:txBody>
      </p:sp>
    </p:spTree>
    <p:extLst>
      <p:ext uri="{BB962C8B-B14F-4D97-AF65-F5344CB8AC3E}">
        <p14:creationId xmlns:p14="http://schemas.microsoft.com/office/powerpoint/2010/main" xmlns="" val="234116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重生与永生</a:t>
            </a:r>
            <a:r>
              <a:rPr lang="zh-CN" altLang="de-DE" dirty="0" smtClean="0"/>
              <a:t>（</a:t>
            </a:r>
            <a:r>
              <a:rPr lang="zh-CN" altLang="en-US" dirty="0"/>
              <a:t>约</a:t>
            </a:r>
            <a:r>
              <a:rPr lang="zh-CN" altLang="zh-CN" dirty="0"/>
              <a:t>3</a:t>
            </a:r>
            <a:r>
              <a:rPr lang="zh-CN" altLang="en-US" dirty="0"/>
              <a:t>：</a:t>
            </a:r>
            <a:r>
              <a:rPr lang="zh-CN" altLang="zh-CN" dirty="0"/>
              <a:t>1</a:t>
            </a:r>
            <a:r>
              <a:rPr lang="en-US" altLang="zh-CN" dirty="0"/>
              <a:t>-21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5181600"/>
          </a:xfrm>
        </p:spPr>
        <p:txBody>
          <a:bodyPr/>
          <a:lstStyle/>
          <a:p>
            <a:pPr marL="0" indent="0">
              <a:buNone/>
            </a:pPr>
            <a:r>
              <a:rPr lang="zh-CN" altLang="de-DE" dirty="0" smtClean="0"/>
              <a:t>引言：</a:t>
            </a:r>
          </a:p>
          <a:p>
            <a:pPr marL="0" indent="0">
              <a:buNone/>
            </a:pPr>
            <a:r>
              <a:rPr lang="en-US" altLang="zh-CN" dirty="0"/>
              <a:t>1</a:t>
            </a:r>
            <a:r>
              <a:rPr lang="zh-CN" altLang="en-US" dirty="0"/>
              <a:t>）教会要数量性的人群增多，还是</a:t>
            </a:r>
            <a:r>
              <a:rPr lang="zh-CN" altLang="en-US" dirty="0" smtClean="0"/>
              <a:t>要质量</a:t>
            </a:r>
            <a:r>
              <a:rPr lang="zh-CN" altLang="en-US" dirty="0"/>
              <a:t>性的信徒増长？ </a:t>
            </a:r>
          </a:p>
          <a:p>
            <a:pPr marL="0" indent="0">
              <a:buNone/>
            </a:pPr>
            <a:r>
              <a:rPr lang="en-US" altLang="zh-CN" dirty="0"/>
              <a:t>2</a:t>
            </a:r>
            <a:r>
              <a:rPr lang="zh-CN" altLang="en-US" dirty="0"/>
              <a:t>）教会里的信徒的生命有显著</a:t>
            </a:r>
            <a:r>
              <a:rPr lang="zh-CN" altLang="en-US" dirty="0" smtClean="0"/>
              <a:t>的</a:t>
            </a:r>
            <a:r>
              <a:rPr lang="zh-CN" altLang="en-US" dirty="0" smtClean="0"/>
              <a:t>改变</a:t>
            </a:r>
            <a:r>
              <a:rPr lang="zh-CN" altLang="en-US" dirty="0" smtClean="0"/>
              <a:t>吗</a:t>
            </a:r>
            <a:r>
              <a:rPr lang="zh-CN" altLang="en-US" dirty="0"/>
              <a:t>？ </a:t>
            </a:r>
          </a:p>
          <a:p>
            <a:pPr marL="0" indent="0">
              <a:buNone/>
            </a:pPr>
            <a:r>
              <a:rPr lang="en-US" altLang="zh-CN" dirty="0"/>
              <a:t>3</a:t>
            </a:r>
            <a:r>
              <a:rPr lang="zh-CN" altLang="en-US" dirty="0"/>
              <a:t>）信徒看世界的人生观有改变吗？ </a:t>
            </a:r>
          </a:p>
          <a:p>
            <a:pPr marL="0" indent="0">
              <a:buNone/>
            </a:pPr>
            <a:r>
              <a:rPr lang="en-US" altLang="zh-CN" dirty="0"/>
              <a:t>4</a:t>
            </a:r>
            <a:r>
              <a:rPr lang="zh-CN" altLang="en-US" dirty="0"/>
              <a:t>）信徒相信耶穌基督改变了他的</a:t>
            </a:r>
            <a:r>
              <a:rPr lang="zh-CN" altLang="en-US" dirty="0" smtClean="0"/>
              <a:t>人</a:t>
            </a:r>
            <a:r>
              <a:rPr lang="zh-CN" altLang="en-US" dirty="0" smtClean="0"/>
              <a:t>生的</a:t>
            </a:r>
            <a:r>
              <a:rPr lang="zh-CN" altLang="en-US" dirty="0" smtClean="0"/>
              <a:t>一切吗</a:t>
            </a:r>
            <a:r>
              <a:rPr lang="zh-CN" altLang="en-US" dirty="0"/>
              <a:t>？</a:t>
            </a:r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7429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重生与永生</a:t>
            </a:r>
            <a:r>
              <a:rPr lang="zh-CN" altLang="de-DE" dirty="0" smtClean="0"/>
              <a:t>（</a:t>
            </a:r>
            <a:r>
              <a:rPr lang="zh-CN" altLang="en-US" dirty="0"/>
              <a:t>约</a:t>
            </a:r>
            <a:r>
              <a:rPr lang="zh-CN" altLang="zh-CN" dirty="0"/>
              <a:t>3</a:t>
            </a:r>
            <a:r>
              <a:rPr lang="zh-CN" altLang="en-US" dirty="0"/>
              <a:t>：</a:t>
            </a:r>
            <a:r>
              <a:rPr lang="zh-CN" altLang="zh-CN" dirty="0"/>
              <a:t>1</a:t>
            </a:r>
            <a:r>
              <a:rPr lang="en-US" altLang="zh-CN" dirty="0"/>
              <a:t>-21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5181600"/>
          </a:xfrm>
        </p:spPr>
        <p:txBody>
          <a:bodyPr/>
          <a:lstStyle/>
          <a:p>
            <a:pPr marL="0" indent="0">
              <a:buNone/>
            </a:pPr>
            <a:r>
              <a:rPr lang="zh-CN" altLang="de-DE" dirty="0" smtClean="0"/>
              <a:t>引言：</a:t>
            </a:r>
          </a:p>
          <a:p>
            <a:pPr marL="0" indent="0">
              <a:buNone/>
            </a:pPr>
            <a:r>
              <a:rPr lang="en-US" altLang="zh-CN" dirty="0"/>
              <a:t>5</a:t>
            </a:r>
            <a:r>
              <a:rPr lang="zh-CN" altLang="en-US" dirty="0"/>
              <a:t>）信徒相信有永生的应许吗？ </a:t>
            </a:r>
          </a:p>
          <a:p>
            <a:pPr marL="0" indent="0">
              <a:buNone/>
            </a:pPr>
            <a:r>
              <a:rPr lang="en-US" altLang="zh-CN" dirty="0"/>
              <a:t>6</a:t>
            </a:r>
            <a:r>
              <a:rPr lang="zh-CN" altLang="en-US" dirty="0"/>
              <a:t>）信徒还是喜欢在黑暗里作恶吗？ </a:t>
            </a:r>
          </a:p>
          <a:p>
            <a:pPr marL="0" indent="0">
              <a:buNone/>
            </a:pPr>
            <a:r>
              <a:rPr lang="en-US" altLang="zh-CN" dirty="0"/>
              <a:t>7</a:t>
            </a:r>
            <a:r>
              <a:rPr lang="zh-CN" altLang="en-US" dirty="0"/>
              <a:t>）神的心意是要判审或是拯救呢？ </a:t>
            </a:r>
          </a:p>
          <a:p>
            <a:pPr marL="0" indent="0"/>
            <a:endParaRPr lang="zh-CN" altLang="en-US" dirty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284256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1</a:t>
            </a:r>
            <a:r>
              <a:rPr lang="zh-CN" altLang="en-US" dirty="0"/>
              <a:t>）真正的基督徒必须经歷「重生」 </a:t>
            </a:r>
          </a:p>
          <a:p>
            <a:pPr marL="0" indent="0">
              <a:buNone/>
            </a:pPr>
            <a:r>
              <a:rPr lang="en-US" altLang="zh-CN" dirty="0"/>
              <a:t>2</a:t>
            </a:r>
            <a:r>
              <a:rPr lang="zh-CN" altLang="en-US" dirty="0"/>
              <a:t>）不要从世俗的眼光和经验</a:t>
            </a:r>
            <a:r>
              <a:rPr lang="zh-CN" altLang="en-US" dirty="0" smtClean="0"/>
              <a:t>理</a:t>
            </a:r>
            <a:r>
              <a:rPr lang="zh-CN" altLang="en-US" dirty="0" smtClean="0"/>
              <a:t>解「</a:t>
            </a:r>
            <a:r>
              <a:rPr lang="zh-CN" altLang="en-US" dirty="0" smtClean="0"/>
              <a:t>重生</a:t>
            </a:r>
            <a:r>
              <a:rPr lang="zh-CN" altLang="en-US" dirty="0"/>
              <a:t>」 </a:t>
            </a:r>
          </a:p>
          <a:p>
            <a:pPr marL="0" indent="0">
              <a:buNone/>
            </a:pPr>
            <a:r>
              <a:rPr lang="en-US" altLang="zh-CN" dirty="0" smtClean="0"/>
              <a:t>3</a:t>
            </a:r>
            <a:r>
              <a:rPr lang="zh-CN" altLang="en-US" dirty="0" smtClean="0"/>
              <a:t>）「</a:t>
            </a:r>
            <a:r>
              <a:rPr lang="zh-CN" altLang="en-US" dirty="0"/>
              <a:t>重生」就是在灵里的新的创造 </a:t>
            </a:r>
          </a:p>
          <a:p>
            <a:pPr marL="0" indent="0">
              <a:buNone/>
            </a:pPr>
            <a:r>
              <a:rPr lang="en-US" altLang="zh-CN" dirty="0"/>
              <a:t>4</a:t>
            </a:r>
            <a:r>
              <a:rPr lang="zh-CN" altLang="en-US" dirty="0"/>
              <a:t>）「重生」的生命可能看不见，但</a:t>
            </a:r>
            <a:r>
              <a:rPr lang="zh-CN" altLang="en-US" dirty="0" smtClean="0"/>
              <a:t>是可</a:t>
            </a:r>
            <a:r>
              <a:rPr lang="zh-CN" altLang="en-US" dirty="0" smtClean="0"/>
              <a:t>以感受到变化</a:t>
            </a:r>
            <a:r>
              <a:rPr lang="zh-CN" altLang="en-US" dirty="0"/>
              <a:t>的 </a:t>
            </a:r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重生与永生</a:t>
            </a:r>
            <a:r>
              <a:rPr lang="zh-CN" altLang="de-DE" dirty="0" smtClean="0"/>
              <a:t>（</a:t>
            </a:r>
            <a:r>
              <a:rPr lang="zh-CN" altLang="en-US" dirty="0"/>
              <a:t>约</a:t>
            </a:r>
            <a:r>
              <a:rPr lang="zh-CN" altLang="zh-CN" dirty="0"/>
              <a:t>3</a:t>
            </a:r>
            <a:r>
              <a:rPr lang="zh-CN" altLang="en-US" dirty="0"/>
              <a:t>：</a:t>
            </a:r>
            <a:r>
              <a:rPr lang="zh-CN" altLang="zh-CN" dirty="0"/>
              <a:t>1</a:t>
            </a:r>
            <a:r>
              <a:rPr lang="en-US" altLang="zh-CN" dirty="0"/>
              <a:t>-21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32321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5</a:t>
            </a:r>
            <a:r>
              <a:rPr lang="zh-CN" altLang="en-US" dirty="0" smtClean="0"/>
              <a:t>）</a:t>
            </a:r>
            <a:r>
              <a:rPr lang="zh-CN" altLang="en-US" dirty="0"/>
              <a:t>只有相信曾经道成肉身的耶穌</a:t>
            </a:r>
            <a:r>
              <a:rPr lang="zh-CN" altLang="en-US" dirty="0" smtClean="0"/>
              <a:t>才能得到「永生」 </a:t>
            </a:r>
          </a:p>
          <a:p>
            <a:pPr marL="0" indent="0">
              <a:buNone/>
            </a:pPr>
            <a:r>
              <a:rPr lang="en-US" altLang="zh-CN" dirty="0" smtClean="0"/>
              <a:t>6</a:t>
            </a:r>
            <a:r>
              <a:rPr lang="zh-CN" altLang="en-US" dirty="0"/>
              <a:t>）「重生」是一个过程，「永</a:t>
            </a:r>
            <a:r>
              <a:rPr lang="zh-CN" altLang="en-US" dirty="0" smtClean="0"/>
              <a:t>生」是</a:t>
            </a:r>
            <a:r>
              <a:rPr lang="en-US" altLang="zh-CN" dirty="0" smtClean="0"/>
              <a:t> </a:t>
            </a:r>
            <a:r>
              <a:rPr lang="zh-CN" altLang="en-US" dirty="0" smtClean="0"/>
              <a:t>一个</a:t>
            </a:r>
            <a:r>
              <a:rPr lang="zh-CN" altLang="en-US" dirty="0" smtClean="0"/>
              <a:t>事实 </a:t>
            </a:r>
            <a:endParaRPr lang="zh-CN" altLang="en-US" dirty="0"/>
          </a:p>
          <a:p>
            <a:pPr marL="0" indent="0">
              <a:buNone/>
            </a:pPr>
            <a:r>
              <a:rPr lang="en-US" altLang="zh-CN" dirty="0"/>
              <a:t>7</a:t>
            </a:r>
            <a:r>
              <a:rPr lang="zh-CN" altLang="en-US" dirty="0"/>
              <a:t>）不要作恶避光，但要行真理就光 </a:t>
            </a:r>
            <a:endParaRPr lang="de-DE" altLang="zh-CN" dirty="0" smtClean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重生与永生</a:t>
            </a:r>
            <a:r>
              <a:rPr lang="zh-CN" altLang="de-DE" dirty="0" smtClean="0"/>
              <a:t>（</a:t>
            </a:r>
            <a:r>
              <a:rPr lang="zh-CN" altLang="en-US" dirty="0"/>
              <a:t>约</a:t>
            </a:r>
            <a:r>
              <a:rPr lang="zh-CN" altLang="zh-CN" dirty="0"/>
              <a:t>3</a:t>
            </a:r>
            <a:r>
              <a:rPr lang="zh-CN" altLang="en-US" dirty="0"/>
              <a:t>：</a:t>
            </a:r>
            <a:r>
              <a:rPr lang="zh-CN" altLang="zh-CN" dirty="0"/>
              <a:t>1</a:t>
            </a:r>
            <a:r>
              <a:rPr lang="en-US" altLang="zh-CN" dirty="0"/>
              <a:t>-21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00217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总结：</a:t>
            </a:r>
            <a:endParaRPr lang="zh-CN" altLang="de-DE" dirty="0" smtClean="0"/>
          </a:p>
          <a:p>
            <a:pPr marL="0" indent="0">
              <a:buNone/>
            </a:pPr>
            <a:r>
              <a:rPr lang="zh-CN" altLang="en-US" dirty="0"/>
              <a:t>你已经是重生了的基督徒吗？ 你可以有永生应许的盼望。 </a:t>
            </a:r>
          </a:p>
          <a:p>
            <a:pPr marL="0" indent="0"/>
            <a:endParaRPr lang="de-DE" altLang="zh-CN" dirty="0" smtClean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647700" y="13493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重生与永生</a:t>
            </a:r>
            <a:r>
              <a:rPr lang="zh-CN" altLang="de-DE" dirty="0" smtClean="0"/>
              <a:t>（</a:t>
            </a:r>
            <a:r>
              <a:rPr lang="zh-CN" altLang="en-US" dirty="0"/>
              <a:t>约</a:t>
            </a:r>
            <a:r>
              <a:rPr lang="zh-CN" altLang="zh-CN" dirty="0"/>
              <a:t>3</a:t>
            </a:r>
            <a:r>
              <a:rPr lang="zh-CN" altLang="en-US" dirty="0"/>
              <a:t>：</a:t>
            </a:r>
            <a:r>
              <a:rPr lang="zh-CN" altLang="zh-CN" dirty="0"/>
              <a:t>1</a:t>
            </a:r>
            <a:r>
              <a:rPr lang="en-US" altLang="zh-CN" dirty="0"/>
              <a:t>-21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67420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873</Words>
  <Application>Microsoft Office PowerPoint</Application>
  <PresentationFormat>Bildschirmpräsentation (4:3)</PresentationFormat>
  <Paragraphs>58</Paragraphs>
  <Slides>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Office 主题</vt:lpstr>
      <vt:lpstr>主日证道</vt:lpstr>
      <vt:lpstr>重生与永生（约3：1-21）</vt:lpstr>
      <vt:lpstr>重生与永生（约3：1-21）</vt:lpstr>
      <vt:lpstr>重生与永生（约3：1-21）</vt:lpstr>
      <vt:lpstr>重生与永生（约3：1-21）</vt:lpstr>
      <vt:lpstr>重生与永生（约3：1-21）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Zhuyun Deng</dc:creator>
  <cp:lastModifiedBy>Dongdong</cp:lastModifiedBy>
  <cp:revision>2</cp:revision>
  <dcterms:created xsi:type="dcterms:W3CDTF">2016-07-25T20:45:19Z</dcterms:created>
  <dcterms:modified xsi:type="dcterms:W3CDTF">2016-07-27T21:59:28Z</dcterms:modified>
</cp:coreProperties>
</file>