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handoutMasterIdLst>
    <p:handoutMasterId r:id="rId10"/>
  </p:handoutMasterIdLst>
  <p:sldIdLst>
    <p:sldId id="863" r:id="rId4"/>
    <p:sldId id="1253" r:id="rId5"/>
    <p:sldId id="1348" r:id="rId6"/>
    <p:sldId id="1349" r:id="rId7"/>
    <p:sldId id="1350" r:id="rId8"/>
    <p:sldId id="1351" r:id="rId9"/>
  </p:sldIdLst>
  <p:sldSz cx="9144000" cy="6858000" type="screen4x3"/>
  <p:notesSz cx="6858000" cy="97155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rgbClr val="FF0000"/>
    </p:penClr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4" autoAdjust="0"/>
    <p:restoredTop sz="94660"/>
  </p:normalViewPr>
  <p:slideViewPr>
    <p:cSldViewPr>
      <p:cViewPr varScale="1">
        <p:scale>
          <a:sx n="68" d="100"/>
          <a:sy n="68" d="100"/>
        </p:scale>
        <p:origin x="-17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91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4A9D76F-5EF1-43F3-8479-DFAB62F360A6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F3886-B66C-4CBC-82BE-40361A50FB25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03D4C-D085-43E0-A4E2-4EC3CC14C3F2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71A20A-EA07-47FF-89F6-6F15753BEEA0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C9A1D-E6BB-4C4C-8538-9E2286341F6E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64C8A-14A2-4E42-A8D9-3081DD30E30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4631F-7151-4BFF-94A9-C584BDB5DD94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1DEE5-B57D-43BB-B099-D2D933928C8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F45E1-689A-455A-9A28-92278E3A56B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CDD5F-56B7-45DF-BEE3-007D4FAD965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2E50-8F35-432F-8326-8F42A5D6A61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AF0A3-42C3-4BCA-9D9A-9DF078B7DA8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3A59F-A271-4C34-B35D-9212B11FA4AC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DEB44-0E8D-4281-A3AF-44F94A2D356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4BCE5-FB0D-4515-AD5C-85686378B223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93071B-D043-4D74-A685-E8F10A4E7F1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0A3CB-2F37-49E9-8E56-17491FEE7A0C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A3A8D-B394-43F6-BCBC-DDDBB2B7D37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E0BCF-6612-4DA0-A897-DC7D8535C70D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53841-D07D-4F3E-BDD0-D729F3758BB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D7D93-6158-4CBF-9927-EF9CBEDBD808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B003B-1CE3-4F98-92A4-7A342B43A59D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B1440-85E2-4A41-B907-A1D9931D4A4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8BB22-AB0E-4003-A535-DAC24C691F86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4CF1D-7E10-4255-8B37-89D18A26E0F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1A7BC-94F6-4C80-98A9-8DDC2F06EA4D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80B7F-DA72-45A2-8FDA-02DD122185E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B5BC9-381C-47C1-9167-0FF2D7B91E71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C7AAE-F8A4-49C3-A78B-86216ACC1AB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E79FE-DDCA-4DAB-BB44-C16C089FE49A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6BFDA-1560-4097-8300-38F9A25A3BD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94C5E-83E5-4AF0-8DD4-F7C031845ED5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61E80-D0D8-4742-A8E9-795ACE2E1BF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07647-0864-4F45-A230-418360939FA6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0DF20-7376-40E0-95D6-96D1C2FB9AB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BE514-5F08-410B-B7D0-3C6E72F7F2D1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A68FD-3FE0-451C-9CF5-6989ADE9CAC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34FF9-9FB3-4FFA-8265-4EBD6D69534A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02C6D-210C-4BBB-A362-20382FD1BB1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2FF5D-58BA-4D99-9549-7B43497A8CAD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64050-A0C2-49C9-859F-2A69EB101BE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0A3FAF-11AC-4A87-AE6A-BC8A20C1D35D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1CA9-7FF9-4BFA-8644-97ACC891C680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A1A5F-1CF3-485F-8163-A7609DB1957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E84F0-718A-468D-85E8-4BB91BA3A6E9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28E65-C394-4061-AC21-39A05E51126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9CA86-241A-49D5-9815-155C5BE6B1BB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0C45-62F8-4EAE-8516-C7CD192F40E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F7B4-2668-46B7-86D7-0429D0CB7CEF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95354-EDE8-472D-BC84-087CB920D95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5828A-3DC5-44F4-9D4D-A5D1D014C449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D5C926-BDA5-4D1A-BBC0-447C8D354AB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55728-7F72-4B53-95C0-4469055472B5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B94BA0-A764-4202-805F-57650133F25C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35E84-25E5-4287-AB4F-E759E99B4851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5C5D9-2098-443E-895C-B31C75E1D61E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48C85BE-3009-4693-9C82-CA3A41495754}" type="slidenum">
              <a:rPr lang="en-US" altLang="zh-CN"/>
              <a:pPr/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6889DFA-E907-4F03-AD64-0FB2134482B5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9433DF6-A969-440F-8B3A-5F65954C5497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92D050"/>
                </a:solidFill>
              </a:ln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0248E86-7937-4622-8ADA-27AF59C52082}" type="datetimeFigureOut">
              <a:rPr lang="de-DE" altLang="zh-CN"/>
              <a:pPr>
                <a:defRPr/>
              </a:pPr>
              <a:t>10.07.2016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AC6BB78-6338-49CF-AD01-4A17E6B6256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>
          <a:xfrm>
            <a:off x="609600" y="1524000"/>
            <a:ext cx="7315200" cy="4351338"/>
          </a:xfrm>
        </p:spPr>
        <p:txBody>
          <a:bodyPr/>
          <a:lstStyle/>
          <a:p>
            <a:pPr algn="ctr" eaLnBrk="1" hangingPunct="1"/>
            <a:endParaRPr lang="de-DE" altLang="zh-CN" sz="6600" smtClean="0"/>
          </a:p>
          <a:p>
            <a:pPr algn="ctr" eaLnBrk="1" hangingPunct="1"/>
            <a:r>
              <a:rPr lang="zh-CN" altLang="en-US" sz="6000" smtClean="0"/>
              <a:t>耶稣受试探</a:t>
            </a:r>
            <a:endParaRPr lang="zh-CN" altLang="de-DE" sz="6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耶稣受试探</a:t>
            </a:r>
            <a:r>
              <a:rPr lang="zh-CN" altLang="de-DE" smtClean="0"/>
              <a:t> （</a:t>
            </a:r>
            <a:r>
              <a:rPr lang="zh-CN" altLang="en-US" smtClean="0"/>
              <a:t>路</a:t>
            </a:r>
            <a:r>
              <a:rPr lang="en-US" altLang="zh-CN" smtClean="0"/>
              <a:t>4</a:t>
            </a:r>
            <a:r>
              <a:rPr lang="zh-CN" altLang="de-DE" smtClean="0"/>
              <a:t>：</a:t>
            </a:r>
            <a:r>
              <a:rPr lang="de-DE" altLang="zh-CN" smtClean="0"/>
              <a:t>1-15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59395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引言：</a:t>
            </a:r>
            <a:endParaRPr lang="en-US" altLang="zh-CN" smtClean="0"/>
          </a:p>
          <a:p>
            <a:pPr>
              <a:buFont typeface="Arial" charset="0"/>
              <a:buAutoNum type="arabicPeriod"/>
            </a:pPr>
            <a:r>
              <a:rPr lang="zh-CN" altLang="en-US" smtClean="0"/>
              <a:t>信主之后，我们的生命有圣灵保守和引导，为何还会经历试探</a:t>
            </a:r>
            <a:r>
              <a:rPr lang="en-US" altLang="zh-CN" smtClean="0"/>
              <a:t>?</a:t>
            </a:r>
          </a:p>
          <a:p>
            <a:pPr>
              <a:buFont typeface="Arial" charset="0"/>
              <a:buAutoNum type="arabicPeriod"/>
            </a:pPr>
            <a:r>
              <a:rPr lang="zh-CN" altLang="en-US" smtClean="0"/>
              <a:t>试探的目的是什么？会带给我们的生命什么样的结果？</a:t>
            </a:r>
          </a:p>
          <a:p>
            <a:pPr>
              <a:buFont typeface="Arial" charset="0"/>
              <a:buAutoNum type="arabicPeriod"/>
            </a:pPr>
            <a:r>
              <a:rPr lang="zh-CN" altLang="en-US" smtClean="0"/>
              <a:t>试探和试炼有何不同？如何区分？</a:t>
            </a:r>
          </a:p>
          <a:p>
            <a:pPr>
              <a:buFont typeface="Arial" charset="0"/>
              <a:buAutoNum type="arabicPeriod"/>
            </a:pPr>
            <a:r>
              <a:rPr lang="zh-CN" altLang="en-US" smtClean="0"/>
              <a:t>如何从耶稣受试探的经历中获得属灵上的成长？</a:t>
            </a:r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耶稣受试探</a:t>
            </a:r>
            <a:r>
              <a:rPr lang="zh-CN" altLang="de-DE" smtClean="0"/>
              <a:t> （</a:t>
            </a:r>
            <a:r>
              <a:rPr lang="zh-CN" altLang="en-US" smtClean="0"/>
              <a:t>路</a:t>
            </a:r>
            <a:r>
              <a:rPr lang="en-US" altLang="zh-CN" smtClean="0"/>
              <a:t>4</a:t>
            </a:r>
            <a:r>
              <a:rPr lang="zh-CN" altLang="de-DE" smtClean="0"/>
              <a:t>：</a:t>
            </a:r>
            <a:r>
              <a:rPr lang="de-DE" altLang="zh-CN" smtClean="0"/>
              <a:t>1-15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59395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经文理解与应用：</a:t>
            </a:r>
            <a:endParaRPr lang="en-US" altLang="zh-CN" smtClean="0"/>
          </a:p>
          <a:p>
            <a:pPr>
              <a:lnSpc>
                <a:spcPct val="90000"/>
              </a:lnSpc>
              <a:buFont typeface="Arial" charset="0"/>
              <a:buAutoNum type="arabicPeriod"/>
            </a:pPr>
            <a:r>
              <a:rPr lang="zh-CN" altLang="en-US" smtClean="0"/>
              <a:t>耶稣受试探的背景</a:t>
            </a:r>
            <a:endParaRPr lang="en-US" altLang="zh-CN" smtClean="0"/>
          </a:p>
          <a:p>
            <a:pPr>
              <a:lnSpc>
                <a:spcPct val="90000"/>
              </a:lnSpc>
            </a:pPr>
            <a:r>
              <a:rPr lang="en-US" altLang="zh-CN" smtClean="0"/>
              <a:t>	</a:t>
            </a:r>
            <a:r>
              <a:rPr lang="zh-CN" altLang="en-US" smtClean="0"/>
              <a:t>（路</a:t>
            </a:r>
            <a:r>
              <a:rPr lang="en-US" altLang="zh-CN" smtClean="0"/>
              <a:t>3</a:t>
            </a:r>
            <a:r>
              <a:rPr lang="zh-CN" altLang="en-US" smtClean="0"/>
              <a:t>：</a:t>
            </a:r>
            <a:r>
              <a:rPr lang="en-US" altLang="zh-CN" smtClean="0"/>
              <a:t>21-22</a:t>
            </a:r>
            <a:r>
              <a:rPr lang="zh-CN" altLang="en-US" smtClean="0"/>
              <a:t>，</a:t>
            </a:r>
            <a:r>
              <a:rPr lang="en-US" altLang="zh-CN" smtClean="0"/>
              <a:t>4</a:t>
            </a:r>
            <a:r>
              <a:rPr lang="zh-CN" altLang="en-US" smtClean="0"/>
              <a:t>：</a:t>
            </a:r>
            <a:r>
              <a:rPr lang="en-US" altLang="zh-CN" smtClean="0"/>
              <a:t>1</a:t>
            </a:r>
            <a:r>
              <a:rPr lang="zh-CN" altLang="en-US" smtClean="0"/>
              <a:t>）</a:t>
            </a:r>
          </a:p>
          <a:p>
            <a:pPr>
              <a:lnSpc>
                <a:spcPct val="90000"/>
              </a:lnSpc>
              <a:buFont typeface="Arial" charset="0"/>
              <a:buAutoNum type="arabicPeriod" startAt="2"/>
            </a:pPr>
            <a:r>
              <a:rPr lang="zh-CN" altLang="en-US" smtClean="0"/>
              <a:t>经历试探</a:t>
            </a:r>
            <a:endParaRPr lang="en-US" altLang="zh-CN" smtClean="0"/>
          </a:p>
          <a:p>
            <a:pPr>
              <a:lnSpc>
                <a:spcPct val="90000"/>
              </a:lnSpc>
            </a:pPr>
            <a:r>
              <a:rPr lang="en-US" altLang="zh-CN" smtClean="0"/>
              <a:t>	</a:t>
            </a:r>
            <a:r>
              <a:rPr lang="zh-CN" altLang="en-US" smtClean="0"/>
              <a:t>（希腊语 </a:t>
            </a:r>
            <a:r>
              <a:rPr lang="en-US" altLang="zh-CN" smtClean="0"/>
              <a:t>--- </a:t>
            </a:r>
            <a:r>
              <a:rPr lang="zh-CN" altLang="en-US" smtClean="0"/>
              <a:t>使经历考验）：</a:t>
            </a:r>
            <a:endParaRPr lang="en-US" altLang="zh-CN" smtClean="0"/>
          </a:p>
          <a:p>
            <a:pPr>
              <a:lnSpc>
                <a:spcPct val="90000"/>
              </a:lnSpc>
            </a:pPr>
            <a:r>
              <a:rPr lang="en-US" altLang="zh-CN" smtClean="0"/>
              <a:t>	</a:t>
            </a:r>
            <a:r>
              <a:rPr lang="zh-CN" altLang="en-US" smtClean="0"/>
              <a:t>圣灵与魔鬼在人心里的</a:t>
            </a:r>
            <a:r>
              <a:rPr lang="zh-CN" altLang="de-DE" smtClean="0"/>
              <a:t>主权</a:t>
            </a:r>
            <a:r>
              <a:rPr lang="zh-CN" altLang="en-US" smtClean="0"/>
              <a:t>争战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耶稣受试探</a:t>
            </a:r>
            <a:r>
              <a:rPr lang="zh-CN" altLang="de-DE" smtClean="0"/>
              <a:t> （</a:t>
            </a:r>
            <a:r>
              <a:rPr lang="zh-CN" altLang="en-US" smtClean="0"/>
              <a:t>路</a:t>
            </a:r>
            <a:r>
              <a:rPr lang="en-US" altLang="zh-CN" smtClean="0"/>
              <a:t>4</a:t>
            </a:r>
            <a:r>
              <a:rPr lang="zh-CN" altLang="de-DE" smtClean="0"/>
              <a:t>：</a:t>
            </a:r>
            <a:r>
              <a:rPr lang="de-DE" altLang="zh-CN" smtClean="0"/>
              <a:t>1-15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59395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mtClean="0"/>
              <a:t>试探 </a:t>
            </a:r>
            <a:r>
              <a:rPr lang="en-US" altLang="zh-CN" smtClean="0"/>
              <a:t>1</a:t>
            </a:r>
            <a:r>
              <a:rPr lang="zh-CN" altLang="en-US" smtClean="0"/>
              <a:t>：生命的核心 </a:t>
            </a:r>
            <a:endParaRPr lang="en-US" altLang="zh-CN" smtClean="0"/>
          </a:p>
          <a:p>
            <a:pPr marL="457200" indent="-457200">
              <a:lnSpc>
                <a:spcPct val="90000"/>
              </a:lnSpc>
            </a:pPr>
            <a:r>
              <a:rPr lang="en-US" altLang="zh-CN" smtClean="0"/>
              <a:t>	</a:t>
            </a:r>
            <a:r>
              <a:rPr lang="zh-CN" altLang="en-US" smtClean="0"/>
              <a:t>个人肉体需要 </a:t>
            </a:r>
            <a:r>
              <a:rPr lang="en-US" altLang="zh-CN" smtClean="0"/>
              <a:t>vs </a:t>
            </a:r>
            <a:r>
              <a:rPr lang="zh-CN" altLang="en-US" smtClean="0"/>
              <a:t>神的话语与旨意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mtClean="0"/>
              <a:t>试探 </a:t>
            </a:r>
            <a:r>
              <a:rPr lang="en-US" altLang="zh-CN" smtClean="0"/>
              <a:t>2</a:t>
            </a:r>
            <a:r>
              <a:rPr lang="zh-CN" altLang="en-US" smtClean="0"/>
              <a:t>：生命的目标  </a:t>
            </a:r>
            <a:endParaRPr lang="en-US" altLang="zh-CN" smtClean="0"/>
          </a:p>
          <a:p>
            <a:pPr marL="457200" indent="-457200">
              <a:lnSpc>
                <a:spcPct val="90000"/>
              </a:lnSpc>
            </a:pPr>
            <a:r>
              <a:rPr lang="en-US" altLang="zh-CN" smtClean="0"/>
              <a:t>	</a:t>
            </a:r>
            <a:r>
              <a:rPr lang="zh-CN" altLang="en-US" smtClean="0"/>
              <a:t>个人地上的荣华 </a:t>
            </a:r>
            <a:r>
              <a:rPr lang="de-DE" altLang="zh-CN" smtClean="0"/>
              <a:t>vs</a:t>
            </a:r>
            <a:r>
              <a:rPr lang="en-US" altLang="zh-CN" smtClean="0"/>
              <a:t> </a:t>
            </a:r>
            <a:r>
              <a:rPr lang="zh-CN" altLang="en-US" smtClean="0"/>
              <a:t>神至高的荣耀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Char char="Ø"/>
            </a:pPr>
            <a:r>
              <a:rPr lang="zh-CN" altLang="en-US" smtClean="0"/>
              <a:t>试探 </a:t>
            </a:r>
            <a:r>
              <a:rPr lang="en-US" altLang="zh-CN" smtClean="0"/>
              <a:t>3</a:t>
            </a:r>
            <a:r>
              <a:rPr lang="zh-CN" altLang="en-US" smtClean="0"/>
              <a:t>：生命的信靠 </a:t>
            </a:r>
            <a:endParaRPr lang="en-US" altLang="zh-CN" smtClean="0"/>
          </a:p>
          <a:p>
            <a:pPr marL="457200" indent="-457200">
              <a:lnSpc>
                <a:spcPct val="90000"/>
              </a:lnSpc>
            </a:pPr>
            <a:r>
              <a:rPr lang="en-US" altLang="zh-CN" smtClean="0"/>
              <a:t>	</a:t>
            </a:r>
            <a:r>
              <a:rPr lang="zh-CN" altLang="en-US" smtClean="0"/>
              <a:t>自我</a:t>
            </a:r>
            <a:r>
              <a:rPr lang="zh-CN" altLang="de-DE" smtClean="0"/>
              <a:t>冒险中求神迹 </a:t>
            </a:r>
            <a:r>
              <a:rPr lang="de-DE" altLang="zh-CN" smtClean="0"/>
              <a:t>vs </a:t>
            </a:r>
            <a:r>
              <a:rPr lang="zh-CN" altLang="de-DE" smtClean="0"/>
              <a:t>单纯信任中</a:t>
            </a:r>
            <a:r>
              <a:rPr lang="en-US" altLang="zh-CN" smtClean="0"/>
              <a:t>	</a:t>
            </a:r>
            <a:r>
              <a:rPr lang="zh-CN" altLang="de-DE" smtClean="0"/>
              <a:t>全交托</a:t>
            </a:r>
            <a:endParaRPr lang="zh-CN" altLang="en-US" smtClean="0"/>
          </a:p>
          <a:p>
            <a:pPr marL="457200" indent="-457200"/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耶稣受试探</a:t>
            </a:r>
            <a:r>
              <a:rPr lang="zh-CN" altLang="de-DE" smtClean="0"/>
              <a:t> （</a:t>
            </a:r>
            <a:r>
              <a:rPr lang="zh-CN" altLang="en-US" smtClean="0"/>
              <a:t>路</a:t>
            </a:r>
            <a:r>
              <a:rPr lang="en-US" altLang="zh-CN" smtClean="0"/>
              <a:t>4</a:t>
            </a:r>
            <a:r>
              <a:rPr lang="zh-CN" altLang="de-DE" smtClean="0"/>
              <a:t>：</a:t>
            </a:r>
            <a:r>
              <a:rPr lang="de-DE" altLang="zh-CN" smtClean="0"/>
              <a:t>1-15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59395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514350" indent="-514350">
              <a:buFontTx/>
              <a:buAutoNum type="arabicPeriod" startAt="3"/>
            </a:pPr>
            <a:r>
              <a:rPr lang="zh-CN" altLang="en-US" smtClean="0"/>
              <a:t>试探与试炼是挑战基督徒生命的真实经历和选择。</a:t>
            </a:r>
          </a:p>
          <a:p>
            <a:pPr marL="514350" indent="-514350">
              <a:buFontTx/>
              <a:buAutoNum type="arabicPeriod" startAt="3"/>
            </a:pPr>
            <a:r>
              <a:rPr lang="zh-CN" altLang="en-US" smtClean="0"/>
              <a:t>胜过试探在于始终以天父的旨意和荣耀为至高。</a:t>
            </a:r>
          </a:p>
          <a:p>
            <a:pPr marL="514350" indent="-514350" eaLnBrk="1">
              <a:buFontTx/>
              <a:buAutoNum type="arabicPeriod" startAt="3"/>
            </a:pPr>
            <a:r>
              <a:rPr lang="zh-CN" altLang="en-US" smtClean="0"/>
              <a:t>试探中人被私欲牵引诱惑，魔鬼掌权，人引向罪与死；试炼中圣灵得胜，神的旨意在生命中做主，结果造就人，使生命更纯净，品格靠近神、象神（参雅</a:t>
            </a:r>
            <a:r>
              <a:rPr lang="en-US" altLang="zh-CN" smtClean="0"/>
              <a:t>1:12-15</a:t>
            </a:r>
            <a:r>
              <a:rPr lang="zh-CN" altLang="en-US" smtClean="0"/>
              <a:t>）。 </a:t>
            </a:r>
          </a:p>
          <a:p>
            <a:pPr marL="514350" indent="-514350"/>
            <a:endParaRPr lang="en-US" altLang="zh-CN" smtClean="0"/>
          </a:p>
          <a:p>
            <a:pPr marL="514350" indent="-514350"/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耶稣受试探</a:t>
            </a:r>
            <a:r>
              <a:rPr lang="zh-CN" altLang="de-DE" smtClean="0"/>
              <a:t> （</a:t>
            </a:r>
            <a:r>
              <a:rPr lang="zh-CN" altLang="en-US" smtClean="0"/>
              <a:t>路</a:t>
            </a:r>
            <a:r>
              <a:rPr lang="en-US" altLang="zh-CN" smtClean="0"/>
              <a:t>4</a:t>
            </a:r>
            <a:r>
              <a:rPr lang="zh-CN" altLang="de-DE" smtClean="0"/>
              <a:t>：</a:t>
            </a:r>
            <a:r>
              <a:rPr lang="de-DE" altLang="zh-CN" smtClean="0"/>
              <a:t>1-15</a:t>
            </a:r>
            <a:r>
              <a:rPr lang="zh-CN" altLang="de-DE" smtClean="0"/>
              <a:t>）</a:t>
            </a:r>
            <a:endParaRPr lang="zh-CN" altLang="en-US" smtClean="0"/>
          </a:p>
        </p:txBody>
      </p:sp>
      <p:sp>
        <p:nvSpPr>
          <p:cNvPr id="59395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r>
              <a:rPr lang="zh-CN" altLang="en-US" smtClean="0"/>
              <a:t>总结：</a:t>
            </a:r>
            <a:endParaRPr lang="en-US" altLang="zh-CN" smtClean="0"/>
          </a:p>
          <a:p>
            <a:pPr eaLnBrk="1">
              <a:buFont typeface="Arial" charset="0"/>
              <a:buAutoNum type="arabicPeriod"/>
            </a:pPr>
            <a:r>
              <a:rPr lang="zh-CN" altLang="de-DE" smtClean="0"/>
              <a:t>基督经历过试探，能体恤我们的软弱。</a:t>
            </a:r>
            <a:endParaRPr lang="zh-CN" altLang="en-US" smtClean="0"/>
          </a:p>
          <a:p>
            <a:pPr eaLnBrk="1">
              <a:buFont typeface="Arial" charset="0"/>
              <a:buAutoNum type="arabicPeriod"/>
            </a:pPr>
            <a:r>
              <a:rPr lang="zh-CN" altLang="en-US" smtClean="0"/>
              <a:t>基督徒在试探中应效法基督： 在人的位份里明辨神对人的旨意，事奉神、单单以神的旨意与荣耀为生命至高，做合神心意的决定和选择， 并顺从圣灵的引导过得胜人生。</a:t>
            </a:r>
          </a:p>
          <a:p>
            <a:endParaRPr lang="en-US" altLang="zh-CN" smtClean="0"/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386</Words>
  <Application>Microsoft Office PowerPoint</Application>
  <PresentationFormat>Bildschirmpräsentation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Arial</vt:lpstr>
      <vt:lpstr>宋体</vt:lpstr>
      <vt:lpstr>SimHei</vt:lpstr>
      <vt:lpstr>Calibri</vt:lpstr>
      <vt:lpstr>Calibri Light</vt:lpstr>
      <vt:lpstr>Wingdings</vt:lpstr>
      <vt:lpstr>默认设计模板</vt:lpstr>
      <vt:lpstr>Benutzerdefiniertes Design</vt:lpstr>
      <vt:lpstr>1_Benutzerdefiniertes Design</vt:lpstr>
      <vt:lpstr>主日证道</vt:lpstr>
      <vt:lpstr>耶稣受试探 （路4：1-15）</vt:lpstr>
      <vt:lpstr>耶稣受试探 （路4：1-15）</vt:lpstr>
      <vt:lpstr>耶稣受试探 （路4：1-15）</vt:lpstr>
      <vt:lpstr>耶稣受试探 （路4：1-15）</vt:lpstr>
      <vt:lpstr>耶稣受试探 （路4：1-15）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1094</cp:revision>
  <cp:lastPrinted>2013-12-13T09:58:23Z</cp:lastPrinted>
  <dcterms:created xsi:type="dcterms:W3CDTF">2013-12-13T09:03:28Z</dcterms:created>
  <dcterms:modified xsi:type="dcterms:W3CDTF">2016-07-09T22:33:12Z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