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3"/>
  </p:notesMasterIdLst>
  <p:handoutMasterIdLst>
    <p:handoutMasterId r:id="rId14"/>
  </p:handoutMasterIdLst>
  <p:sldIdLst>
    <p:sldId id="863" r:id="rId5"/>
    <p:sldId id="864" r:id="rId6"/>
    <p:sldId id="1218" r:id="rId7"/>
    <p:sldId id="1266" r:id="rId8"/>
    <p:sldId id="1267" r:id="rId9"/>
    <p:sldId id="1268" r:id="rId10"/>
    <p:sldId id="1269" r:id="rId11"/>
    <p:sldId id="1270" r:id="rId12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81295" autoAdjust="0"/>
  </p:normalViewPr>
  <p:slideViewPr>
    <p:cSldViewPr>
      <p:cViewPr varScale="1">
        <p:scale>
          <a:sx n="59" d="100"/>
          <a:sy n="59" d="100"/>
        </p:scale>
        <p:origin x="-20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5808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62552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39561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5592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0153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 descr="mgj_10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6457950" y="6404292"/>
            <a:ext cx="2057400" cy="26924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39213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0624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458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7851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267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17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5206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2301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99879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899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577343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10.07.2016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团契生</a:t>
            </a:r>
            <a:r>
              <a:rPr lang="zh-CN" altLang="de-DE" sz="6600" dirty="0" smtClean="0"/>
              <a:t>活</a:t>
            </a:r>
            <a:endParaRPr lang="zh-CN" alt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</a:t>
            </a:r>
            <a:r>
              <a:rPr lang="zh-CN" altLang="de-DE" dirty="0" smtClean="0"/>
              <a:t>（</a:t>
            </a:r>
            <a:r>
              <a:rPr lang="zh-CN" altLang="de-DE" dirty="0"/>
              <a:t>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 smtClean="0"/>
              <a:t>9-21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0" indent="0" algn="l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0" indent="0" algn="l"/>
            <a:r>
              <a:rPr lang="zh-CN" altLang="de-DE" dirty="0"/>
              <a:t>团契是</a:t>
            </a:r>
            <a:r>
              <a:rPr lang="zh-CN" altLang="de-DE" dirty="0" smtClean="0"/>
              <a:t>：</a:t>
            </a:r>
            <a:endParaRPr lang="de-DE" altLang="zh-CN" dirty="0" smtClean="0"/>
          </a:p>
          <a:p>
            <a:pPr marL="0" indent="0" algn="l"/>
            <a:r>
              <a:rPr lang="zh-CN" altLang="de-DE" dirty="0"/>
              <a:t>团 </a:t>
            </a:r>
            <a:r>
              <a:rPr lang="de-DE" altLang="zh-CN" dirty="0"/>
              <a:t>- </a:t>
            </a:r>
            <a:r>
              <a:rPr lang="zh-CN" altLang="de-DE" dirty="0" smtClean="0"/>
              <a:t>把</a:t>
            </a:r>
            <a:r>
              <a:rPr lang="zh-CN" altLang="de-DE" dirty="0"/>
              <a:t>东西揉弄成圆球形</a:t>
            </a:r>
            <a:r>
              <a:rPr lang="zh-CN" altLang="de-DE" dirty="0" smtClean="0"/>
              <a:t>；</a:t>
            </a:r>
            <a:r>
              <a:rPr lang="de-DE" altLang="zh-CN" dirty="0" smtClean="0"/>
              <a:t/>
            </a:r>
            <a:br>
              <a:rPr lang="de-DE" altLang="zh-CN" dirty="0" smtClean="0"/>
            </a:br>
            <a:r>
              <a:rPr lang="zh-CN" altLang="de-DE" dirty="0" smtClean="0"/>
              <a:t>     聚集</a:t>
            </a:r>
            <a:r>
              <a:rPr lang="de-DE" altLang="zh-CN" dirty="0"/>
              <a:t>,</a:t>
            </a:r>
            <a:r>
              <a:rPr lang="zh-CN" altLang="de-DE" dirty="0"/>
              <a:t>集合；团体</a:t>
            </a:r>
            <a:r>
              <a:rPr lang="de-DE" altLang="zh-CN" dirty="0"/>
              <a:t>(</a:t>
            </a:r>
            <a:r>
              <a:rPr lang="zh-CN" altLang="de-DE" dirty="0"/>
              <a:t>组织起来</a:t>
            </a:r>
            <a:r>
              <a:rPr lang="de-DE" altLang="zh-CN" dirty="0"/>
              <a:t>,</a:t>
            </a:r>
            <a:r>
              <a:rPr lang="zh-CN" altLang="de-DE" dirty="0" smtClean="0"/>
              <a:t>团结</a:t>
            </a:r>
            <a:r>
              <a:rPr lang="de-DE" altLang="zh-CN" dirty="0" smtClean="0"/>
              <a:t/>
            </a:r>
            <a:br>
              <a:rPr lang="de-DE" altLang="zh-CN" dirty="0" smtClean="0"/>
            </a:br>
            <a:r>
              <a:rPr lang="de-DE" altLang="zh-CN" dirty="0" smtClean="0"/>
              <a:t>     </a:t>
            </a:r>
            <a:r>
              <a:rPr lang="zh-CN" altLang="de-DE" dirty="0" smtClean="0"/>
              <a:t>为</a:t>
            </a:r>
            <a:r>
              <a:rPr lang="zh-CN" altLang="de-DE" dirty="0"/>
              <a:t>一体</a:t>
            </a:r>
            <a:r>
              <a:rPr lang="de-DE" altLang="zh-CN" dirty="0"/>
              <a:t>)</a:t>
            </a:r>
            <a:r>
              <a:rPr lang="zh-CN" altLang="de-DE" dirty="0" smtClean="0"/>
              <a:t>；</a:t>
            </a:r>
            <a:endParaRPr lang="de-DE" altLang="zh-CN" dirty="0" smtClean="0"/>
          </a:p>
          <a:p>
            <a:pPr marL="0" indent="0" algn="l"/>
            <a:r>
              <a:rPr lang="zh-CN" altLang="de-DE" dirty="0"/>
              <a:t>契 </a:t>
            </a:r>
            <a:r>
              <a:rPr lang="de-DE" altLang="zh-CN" dirty="0"/>
              <a:t>- </a:t>
            </a:r>
            <a:r>
              <a:rPr lang="zh-CN" altLang="de-DE" dirty="0" smtClean="0"/>
              <a:t>友谊</a:t>
            </a:r>
            <a:r>
              <a:rPr lang="de-DE" altLang="zh-CN" dirty="0"/>
              <a:t>,</a:t>
            </a:r>
            <a:r>
              <a:rPr lang="zh-CN" altLang="de-DE" dirty="0"/>
              <a:t>情义，感情志趣投合的</a:t>
            </a:r>
            <a:r>
              <a:rPr lang="zh-CN" altLang="de-DE" dirty="0" smtClean="0"/>
              <a:t>朋友；</a:t>
            </a:r>
            <a:r>
              <a:rPr lang="de-DE" altLang="zh-CN" dirty="0" smtClean="0"/>
              <a:t/>
            </a:r>
            <a:br>
              <a:rPr lang="de-DE" altLang="zh-CN" dirty="0" smtClean="0"/>
            </a:br>
            <a:r>
              <a:rPr lang="de-DE" altLang="zh-CN" dirty="0" smtClean="0"/>
              <a:t>     </a:t>
            </a:r>
            <a:r>
              <a:rPr lang="zh-CN" altLang="de-DE" dirty="0" smtClean="0"/>
              <a:t>互相约束的合约（契约）</a:t>
            </a:r>
          </a:p>
          <a:p>
            <a:pPr marL="0" indent="0" algn="l"/>
            <a:endParaRPr lang="zh-CN" altLang="de-DE" dirty="0" smtClean="0"/>
          </a:p>
          <a:p>
            <a:pPr marL="0" indent="0" algn="l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团契生活（罗马书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/>
              <a:t>9-21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71500" indent="-571500">
              <a:buFont typeface="+mj-lt"/>
              <a:buAutoNum type="romanUcPeriod"/>
            </a:pPr>
            <a:r>
              <a:rPr lang="zh-CN" altLang="de-DE" dirty="0" smtClean="0"/>
              <a:t>同路人</a:t>
            </a:r>
            <a:endParaRPr lang="de-DE" altLang="zh-CN" dirty="0" smtClean="0"/>
          </a:p>
          <a:p>
            <a:pPr marL="571500" indent="-571500">
              <a:buFont typeface="+mj-lt"/>
              <a:buAutoNum type="romanUcPeriod"/>
            </a:pPr>
            <a:r>
              <a:rPr lang="zh-CN" altLang="de-DE" dirty="0" smtClean="0"/>
              <a:t>生命</a:t>
            </a:r>
            <a:r>
              <a:rPr lang="zh-CN" altLang="de-DE" dirty="0"/>
              <a:t>的分享 </a:t>
            </a:r>
            <a:r>
              <a:rPr lang="de-DE" altLang="zh-CN" dirty="0"/>
              <a:t>– </a:t>
            </a:r>
            <a:r>
              <a:rPr lang="zh-CN" altLang="de-DE" dirty="0" smtClean="0"/>
              <a:t>同甘共苦</a:t>
            </a:r>
            <a:endParaRPr lang="de-DE" altLang="zh-CN" dirty="0" smtClean="0"/>
          </a:p>
          <a:p>
            <a:pPr marL="971550" lvl="1" indent="-571500">
              <a:buFont typeface="+mj-lt"/>
              <a:buAutoNum type="arabicParenBoth"/>
            </a:pPr>
            <a:r>
              <a:rPr lang="zh-CN" altLang="de-DE" sz="3400" dirty="0" smtClean="0"/>
              <a:t>并肩成长</a:t>
            </a:r>
            <a:endParaRPr lang="de-DE" altLang="zh-CN" sz="3400" dirty="0" smtClean="0"/>
          </a:p>
          <a:p>
            <a:pPr marL="1371600" lvl="2" indent="-571500">
              <a:buFont typeface="+mj-lt"/>
              <a:buAutoNum type="alphaLcParenR"/>
            </a:pPr>
            <a:r>
              <a:rPr lang="zh-CN" altLang="de-DE" sz="3400" dirty="0" smtClean="0"/>
              <a:t>善恶</a:t>
            </a:r>
            <a:r>
              <a:rPr lang="zh-CN" altLang="de-DE" sz="3400" dirty="0"/>
              <a:t>分明，立场坚定</a:t>
            </a:r>
          </a:p>
          <a:p>
            <a:pPr marL="0" indent="0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12:9</a:t>
            </a:r>
            <a:r>
              <a:rPr lang="de-DE" altLang="zh-CN" dirty="0"/>
              <a:t> </a:t>
            </a:r>
            <a:r>
              <a:rPr lang="zh-CN" altLang="de-DE" dirty="0" smtClean="0"/>
              <a:t>爱人</a:t>
            </a:r>
            <a:r>
              <a:rPr lang="zh-CN" altLang="de-DE" dirty="0"/>
              <a:t>不可虚假；恶要厌恶，善要亲近。 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团契生活（罗马书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/>
              <a:t>9-21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2"/>
          </a:xfrm>
        </p:spPr>
        <p:txBody>
          <a:bodyPr/>
          <a:lstStyle/>
          <a:p>
            <a:pPr marL="1314450" lvl="2" indent="-514350" eaLnBrk="1">
              <a:buFont typeface="+mj-lt"/>
              <a:buAutoNum type="alphaLcParenR" startAt="2"/>
            </a:pPr>
            <a:r>
              <a:rPr lang="zh-CN" altLang="de-DE" sz="3400" dirty="0"/>
              <a:t>温柔谦卑，俯就卑微</a:t>
            </a:r>
          </a:p>
          <a:p>
            <a:pPr marL="0" indent="0" eaLnBrk="1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12:16 </a:t>
            </a:r>
            <a:r>
              <a:rPr lang="zh-CN" altLang="de-DE" dirty="0" smtClean="0"/>
              <a:t>要</a:t>
            </a:r>
            <a:r>
              <a:rPr lang="zh-CN" altLang="de-DE" dirty="0"/>
              <a:t>彼此同心；不要志气高大，倒要俯就卑微的人（人：或作事）；不要自以为聪明</a:t>
            </a:r>
            <a:r>
              <a:rPr lang="zh-CN" altLang="de-DE" dirty="0" smtClean="0"/>
              <a:t>。</a:t>
            </a:r>
            <a:endParaRPr lang="zh-CN" altLang="de-DE" dirty="0"/>
          </a:p>
          <a:p>
            <a:pPr marL="0" indent="0" eaLnBrk="1"/>
            <a:r>
              <a:rPr lang="zh-CN" altLang="de-DE" dirty="0" smtClean="0">
                <a:solidFill>
                  <a:srgbClr val="3333CC"/>
                </a:solidFill>
              </a:rPr>
              <a:t>太 </a:t>
            </a:r>
            <a:r>
              <a:rPr lang="de-DE" altLang="zh-CN" dirty="0">
                <a:solidFill>
                  <a:srgbClr val="3333CC"/>
                </a:solidFill>
              </a:rPr>
              <a:t>5:46 </a:t>
            </a:r>
            <a:r>
              <a:rPr lang="de-DE" altLang="zh-CN" dirty="0" smtClean="0">
                <a:solidFill>
                  <a:srgbClr val="3333CC"/>
                </a:solidFill>
              </a:rPr>
              <a:t> </a:t>
            </a:r>
            <a:r>
              <a:rPr lang="zh-CN" altLang="de-DE" dirty="0" smtClean="0"/>
              <a:t>你们</a:t>
            </a:r>
            <a:r>
              <a:rPr lang="zh-CN" altLang="de-DE" dirty="0"/>
              <a:t>若单爱那爱你们的人，有什麽赏赐呢？就是税吏不也是这样行吗？ </a:t>
            </a:r>
          </a:p>
          <a:p>
            <a:pPr marL="0" indent="0" eaLnBrk="1"/>
            <a:r>
              <a:rPr lang="zh-CN" altLang="de-DE" dirty="0">
                <a:solidFill>
                  <a:srgbClr val="3333CC"/>
                </a:solidFill>
              </a:rPr>
              <a:t>太 </a:t>
            </a:r>
            <a:r>
              <a:rPr lang="de-DE" altLang="zh-CN" dirty="0">
                <a:solidFill>
                  <a:srgbClr val="3333CC"/>
                </a:solidFill>
              </a:rPr>
              <a:t>5:47  </a:t>
            </a:r>
            <a:r>
              <a:rPr lang="zh-CN" altLang="de-DE" dirty="0"/>
              <a:t>你们若单请你弟兄的安，比人有什麽长处呢？就是外邦人不也是这样行吗？ </a:t>
            </a:r>
          </a:p>
        </p:txBody>
      </p:sp>
    </p:spTree>
    <p:extLst>
      <p:ext uri="{BB962C8B-B14F-4D97-AF65-F5344CB8AC3E}">
        <p14:creationId xmlns:p14="http://schemas.microsoft.com/office/powerpoint/2010/main" xmlns="" val="58237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</a:t>
            </a:r>
            <a:r>
              <a:rPr lang="zh-CN" altLang="de-DE" dirty="0" smtClean="0"/>
              <a:t>（</a:t>
            </a:r>
            <a:r>
              <a:rPr lang="zh-CN" altLang="de-DE" dirty="0"/>
              <a:t>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 smtClean="0"/>
              <a:t>9-21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1314450" lvl="2" indent="-514350">
              <a:buFont typeface="+mj-lt"/>
              <a:buAutoNum type="alphaLcParenR" startAt="3"/>
            </a:pPr>
            <a:r>
              <a:rPr lang="zh-CN" altLang="de-DE" sz="3400" dirty="0"/>
              <a:t>不以恶报恶，乃以善胜恶</a:t>
            </a:r>
          </a:p>
          <a:p>
            <a:pPr marL="0" indent="0" algn="l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12:17 </a:t>
            </a:r>
            <a:r>
              <a:rPr lang="zh-CN" altLang="de-DE" dirty="0" smtClean="0"/>
              <a:t>不要</a:t>
            </a:r>
            <a:r>
              <a:rPr lang="zh-CN" altLang="de-DE" dirty="0"/>
              <a:t>以恶报恶；众人以为美的事要留心去</a:t>
            </a:r>
            <a:r>
              <a:rPr lang="zh-CN" altLang="de-DE" dirty="0" smtClean="0"/>
              <a:t>做。</a:t>
            </a:r>
            <a:endParaRPr lang="zh-CN" altLang="de-DE" dirty="0"/>
          </a:p>
          <a:p>
            <a:pPr marL="0" indent="0" algn="l"/>
            <a:r>
              <a:rPr lang="zh-CN" altLang="de-DE" dirty="0"/>
              <a:t> </a:t>
            </a:r>
          </a:p>
          <a:p>
            <a:pPr marL="0" indent="0" algn="l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12:14 </a:t>
            </a:r>
            <a:r>
              <a:rPr lang="zh-CN" altLang="de-DE" dirty="0" smtClean="0"/>
              <a:t>逼迫</a:t>
            </a:r>
            <a:r>
              <a:rPr lang="zh-CN" altLang="de-DE" dirty="0"/>
              <a:t>你们的，要给他们祝福；只要祝福，不可咒诅。</a:t>
            </a:r>
          </a:p>
          <a:p>
            <a:pPr marL="0" indent="0" algn="l"/>
            <a:endParaRPr lang="zh-CN" altLang="de-DE" dirty="0"/>
          </a:p>
        </p:txBody>
      </p:sp>
    </p:spTree>
    <p:extLst>
      <p:ext uri="{BB962C8B-B14F-4D97-AF65-F5344CB8AC3E}">
        <p14:creationId xmlns:p14="http://schemas.microsoft.com/office/powerpoint/2010/main" xmlns="" val="39211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</a:t>
            </a:r>
            <a:r>
              <a:rPr lang="zh-CN" altLang="de-DE" dirty="0" smtClean="0"/>
              <a:t>（</a:t>
            </a:r>
            <a:r>
              <a:rPr lang="zh-CN" altLang="de-DE" dirty="0"/>
              <a:t>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 smtClean="0"/>
              <a:t>9-21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1314450" lvl="2" indent="-514350">
              <a:buFont typeface="+mj-lt"/>
              <a:buAutoNum type="alphaLcParenR" startAt="3"/>
            </a:pPr>
            <a:r>
              <a:rPr lang="zh-CN" altLang="de-DE" sz="3400" dirty="0"/>
              <a:t>不以恶报恶，乃以善胜恶</a:t>
            </a:r>
          </a:p>
          <a:p>
            <a:pPr marL="0" indent="0" algn="l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12:19 </a:t>
            </a:r>
            <a:r>
              <a:rPr lang="zh-CN" altLang="de-DE" dirty="0" smtClean="0"/>
              <a:t>亲爱的</a:t>
            </a:r>
            <a:r>
              <a:rPr lang="zh-CN" altLang="de-DE" dirty="0"/>
              <a:t>弟兄，不要自己伸冤，宁可让步</a:t>
            </a:r>
            <a:r>
              <a:rPr lang="zh-CN" altLang="de-DE" dirty="0" smtClean="0"/>
              <a:t>，听凭</a:t>
            </a:r>
            <a:r>
              <a:rPr lang="zh-CN" altLang="de-DE" dirty="0"/>
              <a:t>主怒；因为经上记著</a:t>
            </a:r>
            <a:r>
              <a:rPr lang="zh-CN" altLang="de-DE" dirty="0" smtClean="0"/>
              <a:t>：“主</a:t>
            </a:r>
            <a:r>
              <a:rPr lang="zh-CN" altLang="de-DE" dirty="0"/>
              <a:t>说</a:t>
            </a:r>
            <a:r>
              <a:rPr lang="zh-CN" altLang="de-DE" dirty="0" smtClean="0"/>
              <a:t>：‘伸冤在我；我必报应。’” </a:t>
            </a:r>
            <a:endParaRPr lang="zh-CN" altLang="de-DE" dirty="0"/>
          </a:p>
          <a:p>
            <a:pPr marL="0" indent="0" algn="l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12:20 </a:t>
            </a:r>
            <a:r>
              <a:rPr lang="zh-CN" altLang="de-DE" dirty="0" smtClean="0"/>
              <a:t>所以，“你</a:t>
            </a:r>
            <a:r>
              <a:rPr lang="zh-CN" altLang="de-DE" dirty="0"/>
              <a:t>的仇敌若饿了，就给他吃，</a:t>
            </a:r>
            <a:r>
              <a:rPr lang="zh-CN" altLang="de-DE" dirty="0" smtClean="0"/>
              <a:t>若渴</a:t>
            </a:r>
            <a:r>
              <a:rPr lang="zh-CN" altLang="de-DE" dirty="0"/>
              <a:t>了，就给他喝；因为你这样行就是把</a:t>
            </a:r>
            <a:r>
              <a:rPr lang="zh-CN" altLang="de-DE" dirty="0" smtClean="0"/>
              <a:t>炭火</a:t>
            </a:r>
            <a:r>
              <a:rPr lang="zh-CN" altLang="de-DE" dirty="0"/>
              <a:t>堆在他的头上</a:t>
            </a:r>
            <a:r>
              <a:rPr lang="zh-CN" altLang="de-DE" dirty="0" smtClean="0"/>
              <a:t>。” </a:t>
            </a:r>
            <a:endParaRPr lang="zh-CN" altLang="de-DE" dirty="0"/>
          </a:p>
          <a:p>
            <a:pPr marL="0" indent="0" algn="l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12:21 </a:t>
            </a:r>
            <a:r>
              <a:rPr lang="zh-CN" altLang="de-DE" dirty="0" smtClean="0"/>
              <a:t>你</a:t>
            </a:r>
            <a:r>
              <a:rPr lang="zh-CN" altLang="de-DE" dirty="0"/>
              <a:t>不可为恶所胜，反要以善胜恶</a:t>
            </a:r>
            <a:r>
              <a:rPr lang="zh-CN" altLang="de-DE" dirty="0" smtClean="0"/>
              <a:t>。</a:t>
            </a:r>
            <a:endParaRPr lang="zh-CN" altLang="de-DE" dirty="0"/>
          </a:p>
        </p:txBody>
      </p:sp>
    </p:spTree>
    <p:extLst>
      <p:ext uri="{BB962C8B-B14F-4D97-AF65-F5344CB8AC3E}">
        <p14:creationId xmlns:p14="http://schemas.microsoft.com/office/powerpoint/2010/main" xmlns="" val="40928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</a:t>
            </a:r>
            <a:r>
              <a:rPr lang="zh-CN" altLang="de-DE" dirty="0" smtClean="0"/>
              <a:t>（</a:t>
            </a:r>
            <a:r>
              <a:rPr lang="zh-CN" altLang="de-DE" dirty="0"/>
              <a:t>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 smtClean="0"/>
              <a:t>9-21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914400" lvl="1" indent="-514350" eaLnBrk="1">
              <a:buFont typeface="+mj-lt"/>
              <a:buAutoNum type="arabicParenBoth" startAt="2"/>
            </a:pPr>
            <a:r>
              <a:rPr lang="zh-CN" altLang="de-DE" sz="3400" dirty="0"/>
              <a:t>同舟共济</a:t>
            </a:r>
          </a:p>
          <a:p>
            <a:pPr marL="0" indent="0" algn="l" eaLnBrk="1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12:13 </a:t>
            </a:r>
            <a:r>
              <a:rPr lang="zh-CN" altLang="de-DE" dirty="0" smtClean="0"/>
              <a:t>圣</a:t>
            </a:r>
            <a:r>
              <a:rPr lang="zh-CN" altLang="de-DE" dirty="0"/>
              <a:t>徒缺乏要帮补；客要一味的款待</a:t>
            </a:r>
            <a:r>
              <a:rPr lang="zh-CN" altLang="de-DE" dirty="0" smtClean="0"/>
              <a:t>。 </a:t>
            </a:r>
            <a:endParaRPr lang="zh-CN" altLang="de-DE" dirty="0"/>
          </a:p>
          <a:p>
            <a:pPr marL="0" indent="0" algn="l" eaLnBrk="1"/>
            <a:r>
              <a:rPr lang="zh-CN" altLang="de-DE" dirty="0">
                <a:solidFill>
                  <a:srgbClr val="3333CC"/>
                </a:solidFill>
              </a:rPr>
              <a:t>传 </a:t>
            </a:r>
            <a:r>
              <a:rPr lang="de-DE" altLang="zh-CN" dirty="0" smtClean="0">
                <a:solidFill>
                  <a:srgbClr val="3333CC"/>
                </a:solidFill>
              </a:rPr>
              <a:t>4:9   </a:t>
            </a:r>
            <a:r>
              <a:rPr lang="zh-CN" altLang="de-DE" dirty="0" smtClean="0"/>
              <a:t>两</a:t>
            </a:r>
            <a:r>
              <a:rPr lang="zh-CN" altLang="de-DE" dirty="0"/>
              <a:t>个人总比一个人好，因为二人劳碌同得</a:t>
            </a:r>
            <a:r>
              <a:rPr lang="zh-CN" altLang="de-DE" dirty="0" smtClean="0"/>
              <a:t>美好</a:t>
            </a:r>
            <a:r>
              <a:rPr lang="zh-CN" altLang="de-DE" dirty="0"/>
              <a:t>的果效。</a:t>
            </a:r>
          </a:p>
          <a:p>
            <a:pPr marL="0" indent="0" algn="l" eaLnBrk="1"/>
            <a:r>
              <a:rPr lang="zh-CN" altLang="de-DE" dirty="0">
                <a:solidFill>
                  <a:srgbClr val="3333CC"/>
                </a:solidFill>
              </a:rPr>
              <a:t>传 </a:t>
            </a:r>
            <a:r>
              <a:rPr lang="de-DE" altLang="zh-CN" dirty="0">
                <a:solidFill>
                  <a:srgbClr val="3333CC"/>
                </a:solidFill>
              </a:rPr>
              <a:t>4:10 </a:t>
            </a:r>
            <a:r>
              <a:rPr lang="de-DE" altLang="zh-CN" dirty="0" smtClean="0">
                <a:solidFill>
                  <a:srgbClr val="3333CC"/>
                </a:solidFill>
              </a:rPr>
              <a:t> </a:t>
            </a:r>
            <a:r>
              <a:rPr lang="zh-CN" altLang="de-DE" dirty="0" smtClean="0"/>
              <a:t>若是</a:t>
            </a:r>
            <a:r>
              <a:rPr lang="zh-CN" altLang="de-DE" dirty="0"/>
              <a:t>跌倒，这人可以扶起他的同伴；若是</a:t>
            </a:r>
            <a:r>
              <a:rPr lang="zh-CN" altLang="de-DE" dirty="0" smtClean="0"/>
              <a:t>孤身</a:t>
            </a:r>
            <a:r>
              <a:rPr lang="zh-CN" altLang="de-DE" dirty="0"/>
              <a:t>跌倒，没有别人扶起他来，这人就有祸了。</a:t>
            </a:r>
          </a:p>
        </p:txBody>
      </p:sp>
    </p:spTree>
    <p:extLst>
      <p:ext uri="{BB962C8B-B14F-4D97-AF65-F5344CB8AC3E}">
        <p14:creationId xmlns:p14="http://schemas.microsoft.com/office/powerpoint/2010/main" xmlns="" val="25413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团契生活</a:t>
            </a:r>
            <a:r>
              <a:rPr lang="zh-CN" altLang="de-DE" dirty="0" smtClean="0"/>
              <a:t>（</a:t>
            </a:r>
            <a:r>
              <a:rPr lang="zh-CN" altLang="de-DE" dirty="0"/>
              <a:t>罗马书</a:t>
            </a:r>
            <a:r>
              <a:rPr lang="de-DE" altLang="zh-CN" dirty="0"/>
              <a:t>12</a:t>
            </a:r>
            <a:r>
              <a:rPr lang="zh-CN" altLang="de-DE" dirty="0"/>
              <a:t>：</a:t>
            </a:r>
            <a:r>
              <a:rPr lang="de-DE" altLang="zh-CN" dirty="0" smtClean="0"/>
              <a:t>9-21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914400" lvl="1" indent="-514350" eaLnBrk="1">
              <a:buFont typeface="+mj-lt"/>
              <a:buAutoNum type="arabicParenBoth" startAt="2"/>
            </a:pPr>
            <a:r>
              <a:rPr lang="zh-CN" altLang="de-DE" sz="3400" dirty="0"/>
              <a:t>同甘共苦</a:t>
            </a:r>
          </a:p>
          <a:p>
            <a:pPr marL="0" indent="0" algn="l" eaLnBrk="1"/>
            <a:r>
              <a:rPr lang="zh-CN" altLang="de-DE" dirty="0">
                <a:solidFill>
                  <a:srgbClr val="3333CC"/>
                </a:solidFill>
              </a:rPr>
              <a:t>罗 </a:t>
            </a:r>
            <a:r>
              <a:rPr lang="de-DE" altLang="zh-CN" dirty="0">
                <a:solidFill>
                  <a:srgbClr val="3333CC"/>
                </a:solidFill>
              </a:rPr>
              <a:t>12:15 </a:t>
            </a:r>
            <a:r>
              <a:rPr lang="zh-CN" altLang="de-DE" dirty="0" smtClean="0"/>
              <a:t>与</a:t>
            </a:r>
            <a:r>
              <a:rPr lang="zh-CN" altLang="de-DE" dirty="0"/>
              <a:t>喜乐的人要同乐；与哀哭的人要同哭。 </a:t>
            </a:r>
          </a:p>
          <a:p>
            <a:pPr marL="0" indent="0" algn="l" eaLnBrk="1"/>
            <a:endParaRPr lang="zh-CN" altLang="de-DE" dirty="0"/>
          </a:p>
          <a:p>
            <a:pPr marL="0" indent="0" algn="l" eaLnBrk="1"/>
            <a:r>
              <a:rPr lang="zh-CN" altLang="de-DE" dirty="0"/>
              <a:t>分享的喜乐 </a:t>
            </a:r>
            <a:r>
              <a:rPr lang="de-DE" altLang="zh-CN" dirty="0"/>
              <a:t>= </a:t>
            </a:r>
            <a:r>
              <a:rPr lang="zh-CN" altLang="de-DE" dirty="0"/>
              <a:t>双倍的喜乐</a:t>
            </a:r>
          </a:p>
          <a:p>
            <a:pPr marL="0" indent="0" algn="l" eaLnBrk="1"/>
            <a:endParaRPr lang="zh-CN" altLang="de-DE" dirty="0"/>
          </a:p>
          <a:p>
            <a:pPr marL="0" indent="0" algn="l" eaLnBrk="1"/>
            <a:r>
              <a:rPr lang="zh-CN" altLang="de-DE" dirty="0"/>
              <a:t>分担的忧伤 </a:t>
            </a:r>
            <a:r>
              <a:rPr lang="de-DE" altLang="zh-CN" dirty="0"/>
              <a:t>= </a:t>
            </a:r>
            <a:r>
              <a:rPr lang="zh-CN" altLang="de-DE" dirty="0"/>
              <a:t>一半的忧伤</a:t>
            </a:r>
          </a:p>
        </p:txBody>
      </p:sp>
    </p:spTree>
    <p:extLst>
      <p:ext uri="{BB962C8B-B14F-4D97-AF65-F5344CB8AC3E}">
        <p14:creationId xmlns:p14="http://schemas.microsoft.com/office/powerpoint/2010/main" xmlns="" val="62337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1406</Words>
  <Application>Microsoft Office PowerPoint</Application>
  <PresentationFormat>Bildschirmpräsentation (4:3)</PresentationFormat>
  <Paragraphs>87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团契生活（罗马书12：9-21）</vt:lpstr>
      <vt:lpstr>团契生活（罗马书12：9-21）</vt:lpstr>
      <vt:lpstr>团契生活（罗马书12：9-21）</vt:lpstr>
      <vt:lpstr>团契生活（罗马书12：9-21）</vt:lpstr>
      <vt:lpstr>团契生活（罗马书12：9-21）</vt:lpstr>
      <vt:lpstr>团契生活（罗马书12：9-21）</vt:lpstr>
      <vt:lpstr>团契生活（罗马书12：9-21）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1040</cp:revision>
  <cp:lastPrinted>2014-11-07T16:08:42Z</cp:lastPrinted>
  <dcterms:created xsi:type="dcterms:W3CDTF">2013-12-13T09:03:28Z</dcterms:created>
  <dcterms:modified xsi:type="dcterms:W3CDTF">2016-07-09T22:32:45Z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