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docProps/custom.xml" ContentType="application/vnd.openxmlformats-officedocument.custom-properti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2" r:id="rId3"/>
    <p:sldMasterId id="2147483706" r:id="rId4"/>
  </p:sldMasterIdLst>
  <p:notesMasterIdLst>
    <p:notesMasterId r:id="rId13"/>
  </p:notesMasterIdLst>
  <p:handoutMasterIdLst>
    <p:handoutMasterId r:id="rId14"/>
  </p:handoutMasterIdLst>
  <p:sldIdLst>
    <p:sldId id="863" r:id="rId5"/>
    <p:sldId id="864" r:id="rId6"/>
    <p:sldId id="1218" r:id="rId7"/>
    <p:sldId id="1266" r:id="rId8"/>
    <p:sldId id="1267" r:id="rId9"/>
    <p:sldId id="1268" r:id="rId10"/>
    <p:sldId id="1269" r:id="rId11"/>
    <p:sldId id="1270" r:id="rId12"/>
  </p:sldIdLst>
  <p:sldSz cx="9144000" cy="6858000" type="screen4x3"/>
  <p:notesSz cx="6884988" cy="100187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33CC"/>
    <a:srgbClr val="A7E13F"/>
    <a:srgbClr val="FF0000"/>
    <a:srgbClr val="003300"/>
    <a:srgbClr val="FFFFCC"/>
    <a:srgbClr val="FFFFFF"/>
    <a:srgbClr val="FFFF99"/>
    <a:srgbClr val="99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64" autoAdjust="0"/>
    <p:restoredTop sz="81295" autoAdjust="0"/>
  </p:normalViewPr>
  <p:slideViewPr>
    <p:cSldViewPr>
      <p:cViewPr varScale="1">
        <p:scale>
          <a:sx n="59" d="100"/>
          <a:sy n="59" d="100"/>
        </p:scale>
        <p:origin x="-202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5475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A1454F22-4B3F-4864-B4E8-A2F072CCF3E5}" type="slidenum">
              <a:rPr lang="en-US" altLang="zh-CN"/>
              <a:pPr/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008309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58BB0-02FD-4243-B779-A89EF0CAE980}" type="datetimeFigureOut">
              <a:rPr lang="zh-CN" altLang="en-US" smtClean="0"/>
              <a:pPr/>
              <a:t>2016/7/10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87450" y="1252538"/>
            <a:ext cx="4510088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07038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00488" y="9517063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69964E-485B-42D3-A062-DD5FB0784B89}" type="slidenum">
              <a:rPr lang="zh-CN" altLang="en-US" smtClean="0"/>
              <a:pPr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410627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证道题目可以在当月月报上找到。</a:t>
            </a:r>
            <a:endParaRPr lang="en-US" altLang="zh-CN" dirty="0" smtClean="0"/>
          </a:p>
          <a:p>
            <a:pPr marL="228600" indent="-228600">
              <a:buAutoNum type="arabicPeriod"/>
            </a:pPr>
            <a:r>
              <a:rPr lang="zh-CN" altLang="en-US" dirty="0" smtClean="0"/>
              <a:t>正文字体</a:t>
            </a:r>
            <a:r>
              <a:rPr lang="en-US" altLang="zh-CN" dirty="0" smtClean="0"/>
              <a:t>66</a:t>
            </a:r>
            <a:r>
              <a:rPr lang="zh-CN" altLang="en-US" dirty="0" smtClean="0"/>
              <a:t>。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07567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438500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140127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0580865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2625529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9395613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3955926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901535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6BE98-170E-4E5B-BEA5-71CD1F87BBCF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8F40F-2CE7-4F35-8DBB-9C4071587866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2052D-2E26-4BCB-9001-1B5C7FCF13F7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8D421-34D0-4990-9670-7E4C260F3EAF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55DD7-EFF5-4FF4-B6D0-23623982A2C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B1C59-DAEA-4F99-9F04-25C802CC291D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F0333-19FE-4ED5-8390-042134E66B3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22657-FC45-47C0-8F96-E699A1B1826A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6FAF0-A757-45F4-AD8E-F67169C59A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78D12-7D01-4F33-980A-2F5E22179FFF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6B151-D8EE-4018-906D-90709B314F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985E2-DE34-4BEE-ADB9-8BD417BCB339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10407-906D-42D4-91CB-1FED4B88749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0A563-933F-4ADF-8A4C-361E016BC928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86DAF-ED83-431E-A94F-3FECD50C125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D7A3A-236F-4E24-B2E6-B824BDCFBE5F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1CAAE-5EBF-4769-BD7E-BEE7163B4BB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C02E6-B116-421C-88A4-D70E3378FC8F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4F606-97C4-491D-8AE4-81E14D62E3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F8786-905B-4C2C-A476-FEB400601785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01238-EC45-4C00-9D73-1315FF0FDCAE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B4408-379C-432A-8B6C-8B4646BB3B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121D6-4805-4A0D-9022-D4D44D0FA8DD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5EE3C-A596-4624-96E1-682F4C7C77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6216F-C082-4E62-BE39-577AA3958800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23226-E9D2-468D-AF7F-E95D913C15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image1.png" descr="mgj_10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272337" y="0"/>
            <a:ext cx="1871663" cy="2305050"/>
          </a:xfrm>
          <a:prstGeom prst="rect">
            <a:avLst/>
          </a:prstGeom>
          <a:ln w="12700">
            <a:miter lim="400000"/>
          </a:ln>
        </p:spPr>
      </p:pic>
      <p:sp>
        <p:nvSpPr>
          <p:cNvPr id="154" name="Shape 154"/>
          <p:cNvSpPr/>
          <p:nvPr/>
        </p:nvSpPr>
        <p:spPr>
          <a:xfrm>
            <a:off x="647700" y="1079500"/>
            <a:ext cx="6624638" cy="0"/>
          </a:xfrm>
          <a:prstGeom prst="line">
            <a:avLst/>
          </a:prstGeom>
          <a:ln w="76200">
            <a:solidFill>
              <a:srgbClr val="A7E13F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55" name="Shape 155"/>
          <p:cNvSpPr>
            <a:spLocks noGrp="1"/>
          </p:cNvSpPr>
          <p:nvPr>
            <p:ph type="sldNum" sz="quarter" idx="2"/>
          </p:nvPr>
        </p:nvSpPr>
        <p:spPr>
          <a:xfrm>
            <a:off x="6457950" y="6404292"/>
            <a:ext cx="2057400" cy="269241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40392134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50243-E72E-4606-A9A9-E40E5030D191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B19E5-3E23-4E45-BFE9-E6ECBA7D13D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24F03-B7F3-448D-A959-8314D9CACDAE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E388C-7C62-4633-8E93-29EA250412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32D0-1B13-4782-A66C-8E1F3E5B8F35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6E79A-C1D1-4361-AC50-4146636B21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40D6F-78CC-42B3-A087-6795408C2CFD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53771-DB29-4E17-9C15-8BD8FCFE78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698D7-35F3-45D3-8FE0-151B61A76403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3984D-8B2F-4906-A9B6-E44B5502D50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67836-E702-4B04-B4F3-DD3CB5C02AA3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003BC-DA7B-457D-A00C-6F408EB2438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3A7E4-93A0-43C4-9140-7DCAD45FC23D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66AAE-8E70-403F-BE56-1EFA3C1BCA1F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780B9-C233-482D-A6A2-813B0931DC9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60F14-B6A5-4372-807C-70425707B2C5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B788A-EAE5-497B-93D9-DA003E7132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01BA9-F9D2-404F-AD58-F2E4452C6DC9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EAD2D-0116-4598-8B29-8C44D363C01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698B9-FDE4-4458-890F-449B6838BC33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68E68-C430-4809-8908-FF106E9BB7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00D30-8F3A-4A3B-B866-B95636621F0E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DA9ED-548F-464C-A442-4B620684C63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88537-82A6-4F7A-ACC9-D63CCADE6354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4F1B0-AA22-4DA2-9DC4-2DC9C75115D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55062421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DC6AA-CF3F-4E92-A31D-193C67AC850E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5AF80-C73C-4156-97B3-CF791CFE77B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4545852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FEE03-3CC4-4990-AA04-02C2230185BF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4E513-1D55-4ADE-B4F7-BBC095688B8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8785143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64F8B-DA41-4857-994E-EDD5861AEED5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B434A-5EBC-477B-AC87-7BA24EF9DFCD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0626748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FCEC5-7251-408C-8993-AB3A11967D8A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B6025-B59F-4777-9851-FEC0B20D4C5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151752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65C1A-44DE-4A47-A5E3-C9B9CBD19889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4499E-286C-4A17-9831-225121AA5E26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F48B5-6385-4229-84E8-91DE1327988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57520671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9B783-60C9-44E3-8CBC-7D6867043BF4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04847-6192-4721-A6FB-4B9321D3077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9023017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8D124-8D68-4663-B960-1D25D7C4E94F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80C324-434E-42B4-9994-C668B7041B0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29987920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28DFB-65D5-4609-9E7C-350DCC4C757C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327FA-D115-4163-916C-51F619A671AB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278993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40A84-4234-42B5-9631-5D03AC0766A2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59E96-5D50-4D40-A4DA-33802EC64F5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85773432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190A0-972C-4881-B663-F117E280C74C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8F3B4-6927-4BFC-8131-E30524F6A0B4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979420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79697-04A9-4E7F-80BE-A598E8635F9C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FBDA3-EA99-4C88-BF36-CEC2B2A1F5BD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6D7BE-11E7-4BB1-8D63-7C898C707354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7C39C-AD21-444A-B90C-794035BA5D7E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3CAC0-44F1-42D9-A364-8FCF5054A429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2AEA0698-11B4-498B-A72D-B3214E90727E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zh-CN" altLang="en-US">
              <a:latin typeface="Arial" pitchFamily="34" charset="0"/>
              <a:ea typeface="SimSun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宋体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宋体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宋体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宋体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A6EF7F1F-6330-426A-A8D4-02CB3B8CFF74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367E5C27-1BF8-49C5-A3E3-FB347510277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hangingPunct="0">
              <a:defRPr/>
            </a:pPr>
            <a:endParaRPr lang="de-DE">
              <a:ln>
                <a:solidFill>
                  <a:srgbClr val="92D050"/>
                </a:solidFill>
              </a:ln>
              <a:latin typeface="Arial" pitchFamily="34" charset="0"/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3" r:id="rId2"/>
    <p:sldLayoutId id="2147483692" r:id="rId3"/>
    <p:sldLayoutId id="2147483691" r:id="rId4"/>
    <p:sldLayoutId id="2147483690" r:id="rId5"/>
    <p:sldLayoutId id="2147483689" r:id="rId6"/>
    <p:sldLayoutId id="2147483688" r:id="rId7"/>
    <p:sldLayoutId id="2147483687" r:id="rId8"/>
    <p:sldLayoutId id="2147483686" r:id="rId9"/>
    <p:sldLayoutId id="2147483685" r:id="rId10"/>
    <p:sldLayoutId id="2147483684" r:id="rId11"/>
    <p:sldLayoutId id="2147483718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宋体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宋体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E5B4E701-1304-48D9-98CF-AF2809329855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45F38EE2-435C-407E-BFE2-EC067C05794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4" r:id="rId2"/>
    <p:sldLayoutId id="2147483703" r:id="rId3"/>
    <p:sldLayoutId id="2147483702" r:id="rId4"/>
    <p:sldLayoutId id="2147483701" r:id="rId5"/>
    <p:sldLayoutId id="2147483700" r:id="rId6"/>
    <p:sldLayoutId id="2147483699" r:id="rId7"/>
    <p:sldLayoutId id="2147483698" r:id="rId8"/>
    <p:sldLayoutId id="2147483697" r:id="rId9"/>
    <p:sldLayoutId id="2147483696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宋体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宋体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宋体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>
              <a:defRPr/>
            </a:pPr>
            <a:fld id="{E0A212D9-60B9-4823-8B49-F23D24F8FBEC}" type="datetimeFigureOut">
              <a:rPr lang="de-DE" altLang="zh-CN">
                <a:latin typeface="Arial" pitchFamily="34" charset="0"/>
                <a:ea typeface="SimSun" pitchFamily="2" charset="-122"/>
              </a:rPr>
              <a:pPr eaLnBrk="0" hangingPunct="0">
                <a:defRPr/>
              </a:pPr>
              <a:t>10.07.2016</a:t>
            </a:fld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>
              <a:defRPr/>
            </a:pPr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/>
            <a:fld id="{BA02D002-8CE0-4681-8261-753AA4E78781}" type="slidenum">
              <a:rPr lang="de-DE" altLang="zh-CN">
                <a:latin typeface="Arial" pitchFamily="34" charset="0"/>
                <a:ea typeface="SimSun" pitchFamily="2" charset="-122"/>
              </a:rPr>
              <a:pPr eaLnBrk="0" hangingPunct="0"/>
              <a:t>‹Nr.›</a:t>
            </a:fld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307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/>
              <a:t>主日证道</a:t>
            </a:r>
            <a:endParaRPr lang="de-DE" altLang="zh-CN" smtClean="0"/>
          </a:p>
        </p:txBody>
      </p:sp>
      <p:sp>
        <p:nvSpPr>
          <p:cNvPr id="90114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de-DE" altLang="zh-CN" sz="6600" dirty="0" smtClean="0"/>
          </a:p>
          <a:p>
            <a:pPr algn="ctr" eaLnBrk="1" hangingPunct="1"/>
            <a:r>
              <a:rPr lang="zh-CN" altLang="de-DE" sz="6600" dirty="0"/>
              <a:t>团契生</a:t>
            </a:r>
            <a:r>
              <a:rPr lang="zh-CN" altLang="de-DE" sz="6600" dirty="0" smtClean="0"/>
              <a:t>活</a:t>
            </a:r>
            <a:endParaRPr lang="zh-CN" altLang="de-DE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团契生活</a:t>
            </a:r>
            <a:r>
              <a:rPr lang="zh-CN" altLang="de-DE" dirty="0" smtClean="0"/>
              <a:t>（</a:t>
            </a:r>
            <a:r>
              <a:rPr lang="zh-CN" altLang="de-DE" dirty="0"/>
              <a:t>罗马书</a:t>
            </a:r>
            <a:r>
              <a:rPr lang="de-DE" altLang="zh-CN" dirty="0"/>
              <a:t>12</a:t>
            </a:r>
            <a:r>
              <a:rPr lang="zh-CN" altLang="de-DE" dirty="0"/>
              <a:t>：</a:t>
            </a:r>
            <a:r>
              <a:rPr lang="de-DE" altLang="zh-CN" dirty="0" smtClean="0"/>
              <a:t>9-21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8039100" cy="4297362"/>
          </a:xfrm>
        </p:spPr>
        <p:txBody>
          <a:bodyPr/>
          <a:lstStyle/>
          <a:p>
            <a:pPr marL="0" indent="0" algn="l"/>
            <a:r>
              <a:rPr lang="zh-CN" altLang="de-DE" dirty="0" smtClean="0"/>
              <a:t>引言：</a:t>
            </a:r>
            <a:endParaRPr lang="de-DE" altLang="zh-CN" dirty="0" smtClean="0"/>
          </a:p>
          <a:p>
            <a:pPr marL="0" indent="0" algn="l"/>
            <a:r>
              <a:rPr lang="zh-CN" altLang="de-DE" dirty="0"/>
              <a:t>团契是</a:t>
            </a:r>
            <a:r>
              <a:rPr lang="zh-CN" altLang="de-DE" dirty="0" smtClean="0"/>
              <a:t>：</a:t>
            </a:r>
            <a:endParaRPr lang="de-DE" altLang="zh-CN" dirty="0" smtClean="0"/>
          </a:p>
          <a:p>
            <a:pPr marL="0" indent="0" algn="l"/>
            <a:r>
              <a:rPr lang="zh-CN" altLang="de-DE" dirty="0"/>
              <a:t>团 </a:t>
            </a:r>
            <a:r>
              <a:rPr lang="de-DE" altLang="zh-CN" dirty="0"/>
              <a:t>- </a:t>
            </a:r>
            <a:r>
              <a:rPr lang="zh-CN" altLang="de-DE" dirty="0" smtClean="0"/>
              <a:t>把</a:t>
            </a:r>
            <a:r>
              <a:rPr lang="zh-CN" altLang="de-DE" dirty="0"/>
              <a:t>东西揉弄成圆球形</a:t>
            </a:r>
            <a:r>
              <a:rPr lang="zh-CN" altLang="de-DE" dirty="0" smtClean="0"/>
              <a:t>；</a:t>
            </a:r>
            <a:r>
              <a:rPr lang="de-DE" altLang="zh-CN" dirty="0" smtClean="0"/>
              <a:t/>
            </a:r>
            <a:br>
              <a:rPr lang="de-DE" altLang="zh-CN" dirty="0" smtClean="0"/>
            </a:br>
            <a:r>
              <a:rPr lang="zh-CN" altLang="de-DE" dirty="0" smtClean="0"/>
              <a:t>     聚集</a:t>
            </a:r>
            <a:r>
              <a:rPr lang="de-DE" altLang="zh-CN" dirty="0"/>
              <a:t>,</a:t>
            </a:r>
            <a:r>
              <a:rPr lang="zh-CN" altLang="de-DE" dirty="0"/>
              <a:t>集合；团体</a:t>
            </a:r>
            <a:r>
              <a:rPr lang="de-DE" altLang="zh-CN" dirty="0"/>
              <a:t>(</a:t>
            </a:r>
            <a:r>
              <a:rPr lang="zh-CN" altLang="de-DE" dirty="0"/>
              <a:t>组织起来</a:t>
            </a:r>
            <a:r>
              <a:rPr lang="de-DE" altLang="zh-CN" dirty="0"/>
              <a:t>,</a:t>
            </a:r>
            <a:r>
              <a:rPr lang="zh-CN" altLang="de-DE" dirty="0" smtClean="0"/>
              <a:t>团结</a:t>
            </a:r>
            <a:r>
              <a:rPr lang="de-DE" altLang="zh-CN" dirty="0" smtClean="0"/>
              <a:t/>
            </a:r>
            <a:br>
              <a:rPr lang="de-DE" altLang="zh-CN" dirty="0" smtClean="0"/>
            </a:br>
            <a:r>
              <a:rPr lang="de-DE" altLang="zh-CN" dirty="0" smtClean="0"/>
              <a:t>     </a:t>
            </a:r>
            <a:r>
              <a:rPr lang="zh-CN" altLang="de-DE" dirty="0" smtClean="0"/>
              <a:t>为</a:t>
            </a:r>
            <a:r>
              <a:rPr lang="zh-CN" altLang="de-DE" dirty="0"/>
              <a:t>一体</a:t>
            </a:r>
            <a:r>
              <a:rPr lang="de-DE" altLang="zh-CN" dirty="0"/>
              <a:t>)</a:t>
            </a:r>
            <a:r>
              <a:rPr lang="zh-CN" altLang="de-DE" dirty="0" smtClean="0"/>
              <a:t>；</a:t>
            </a:r>
            <a:endParaRPr lang="de-DE" altLang="zh-CN" dirty="0" smtClean="0"/>
          </a:p>
          <a:p>
            <a:pPr marL="0" indent="0" algn="l"/>
            <a:r>
              <a:rPr lang="zh-CN" altLang="de-DE" dirty="0"/>
              <a:t>契 </a:t>
            </a:r>
            <a:r>
              <a:rPr lang="de-DE" altLang="zh-CN" dirty="0"/>
              <a:t>- </a:t>
            </a:r>
            <a:r>
              <a:rPr lang="zh-CN" altLang="de-DE" dirty="0" smtClean="0"/>
              <a:t>友谊</a:t>
            </a:r>
            <a:r>
              <a:rPr lang="de-DE" altLang="zh-CN" dirty="0"/>
              <a:t>,</a:t>
            </a:r>
            <a:r>
              <a:rPr lang="zh-CN" altLang="de-DE" dirty="0"/>
              <a:t>情义，感情志趣投合的</a:t>
            </a:r>
            <a:r>
              <a:rPr lang="zh-CN" altLang="de-DE" dirty="0" smtClean="0"/>
              <a:t>朋友；</a:t>
            </a:r>
            <a:r>
              <a:rPr lang="de-DE" altLang="zh-CN" dirty="0" smtClean="0"/>
              <a:t/>
            </a:r>
            <a:br>
              <a:rPr lang="de-DE" altLang="zh-CN" dirty="0" smtClean="0"/>
            </a:br>
            <a:r>
              <a:rPr lang="de-DE" altLang="zh-CN" dirty="0" smtClean="0"/>
              <a:t>     </a:t>
            </a:r>
            <a:r>
              <a:rPr lang="zh-CN" altLang="de-DE" dirty="0" smtClean="0"/>
              <a:t>互相约束的合约（契约）</a:t>
            </a:r>
          </a:p>
          <a:p>
            <a:pPr marL="0" indent="0" algn="l"/>
            <a:endParaRPr lang="zh-CN" altLang="de-DE" dirty="0" smtClean="0"/>
          </a:p>
          <a:p>
            <a:pPr marL="0" indent="0" algn="l"/>
            <a:endParaRPr lang="de-DE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团契生活（罗马书</a:t>
            </a:r>
            <a:r>
              <a:rPr lang="de-DE" altLang="zh-CN" dirty="0"/>
              <a:t>12</a:t>
            </a:r>
            <a:r>
              <a:rPr lang="zh-CN" altLang="de-DE" dirty="0"/>
              <a:t>：</a:t>
            </a:r>
            <a:r>
              <a:rPr lang="de-DE" altLang="zh-CN" dirty="0"/>
              <a:t>9-21</a:t>
            </a:r>
            <a:r>
              <a:rPr lang="zh-CN" altLang="de-DE" dirty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zh-CN" altLang="en-US" dirty="0" smtClean="0"/>
              <a:t>经文理解与应用：</a:t>
            </a:r>
            <a:endParaRPr lang="en-US" altLang="zh-CN" dirty="0" smtClean="0"/>
          </a:p>
          <a:p>
            <a:pPr marL="571500" indent="-571500">
              <a:buFont typeface="+mj-lt"/>
              <a:buAutoNum type="romanUcPeriod"/>
            </a:pPr>
            <a:r>
              <a:rPr lang="zh-CN" altLang="de-DE" dirty="0" smtClean="0"/>
              <a:t>同路人</a:t>
            </a:r>
            <a:endParaRPr lang="de-DE" altLang="zh-CN" dirty="0" smtClean="0"/>
          </a:p>
          <a:p>
            <a:pPr marL="571500" indent="-571500">
              <a:buFont typeface="+mj-lt"/>
              <a:buAutoNum type="romanUcPeriod"/>
            </a:pPr>
            <a:r>
              <a:rPr lang="zh-CN" altLang="de-DE" dirty="0" smtClean="0"/>
              <a:t>生命</a:t>
            </a:r>
            <a:r>
              <a:rPr lang="zh-CN" altLang="de-DE" dirty="0"/>
              <a:t>的分享 </a:t>
            </a:r>
            <a:r>
              <a:rPr lang="de-DE" altLang="zh-CN" dirty="0"/>
              <a:t>– </a:t>
            </a:r>
            <a:r>
              <a:rPr lang="zh-CN" altLang="de-DE" dirty="0" smtClean="0"/>
              <a:t>同甘共苦</a:t>
            </a:r>
            <a:endParaRPr lang="de-DE" altLang="zh-CN" dirty="0" smtClean="0"/>
          </a:p>
          <a:p>
            <a:pPr marL="971550" lvl="1" indent="-571500">
              <a:buFont typeface="+mj-lt"/>
              <a:buAutoNum type="arabicParenBoth"/>
            </a:pPr>
            <a:r>
              <a:rPr lang="zh-CN" altLang="de-DE" sz="3400" dirty="0" smtClean="0"/>
              <a:t>并肩成长</a:t>
            </a:r>
            <a:endParaRPr lang="de-DE" altLang="zh-CN" sz="3400" dirty="0" smtClean="0"/>
          </a:p>
          <a:p>
            <a:pPr marL="1371600" lvl="2" indent="-571500">
              <a:buFont typeface="+mj-lt"/>
              <a:buAutoNum type="alphaLcParenR"/>
            </a:pPr>
            <a:r>
              <a:rPr lang="zh-CN" altLang="de-DE" sz="3400" dirty="0" smtClean="0"/>
              <a:t>善恶</a:t>
            </a:r>
            <a:r>
              <a:rPr lang="zh-CN" altLang="de-DE" sz="3400" dirty="0"/>
              <a:t>分明，立场坚定</a:t>
            </a:r>
          </a:p>
          <a:p>
            <a:pPr marL="0" indent="0"/>
            <a:r>
              <a:rPr lang="zh-CN" altLang="de-DE" dirty="0">
                <a:solidFill>
                  <a:srgbClr val="3333CC"/>
                </a:solidFill>
              </a:rPr>
              <a:t>罗 </a:t>
            </a:r>
            <a:r>
              <a:rPr lang="de-DE" altLang="zh-CN" dirty="0">
                <a:solidFill>
                  <a:srgbClr val="3333CC"/>
                </a:solidFill>
              </a:rPr>
              <a:t>12:9</a:t>
            </a:r>
            <a:r>
              <a:rPr lang="de-DE" altLang="zh-CN" dirty="0"/>
              <a:t> </a:t>
            </a:r>
            <a:r>
              <a:rPr lang="zh-CN" altLang="de-DE" dirty="0" smtClean="0"/>
              <a:t>爱人</a:t>
            </a:r>
            <a:r>
              <a:rPr lang="zh-CN" altLang="de-DE" dirty="0"/>
              <a:t>不可虚假；恶要厌恶，善要亲近。 </a:t>
            </a:r>
          </a:p>
          <a:p>
            <a:pPr marL="0" indent="0"/>
            <a:endParaRPr lang="zh-CN" altLang="de-DE" dirty="0" smtClean="0"/>
          </a:p>
          <a:p>
            <a:pPr marL="0" indent="0"/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xmlns="" val="357230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团契生活（罗马书</a:t>
            </a:r>
            <a:r>
              <a:rPr lang="de-DE" altLang="zh-CN" dirty="0"/>
              <a:t>12</a:t>
            </a:r>
            <a:r>
              <a:rPr lang="zh-CN" altLang="de-DE" dirty="0"/>
              <a:t>：</a:t>
            </a:r>
            <a:r>
              <a:rPr lang="de-DE" altLang="zh-CN" dirty="0"/>
              <a:t>9-21</a:t>
            </a:r>
            <a:r>
              <a:rPr lang="zh-CN" altLang="de-DE" dirty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962900" cy="4297362"/>
          </a:xfrm>
        </p:spPr>
        <p:txBody>
          <a:bodyPr/>
          <a:lstStyle/>
          <a:p>
            <a:pPr marL="1314450" lvl="2" indent="-514350" eaLnBrk="1">
              <a:buFont typeface="+mj-lt"/>
              <a:buAutoNum type="alphaLcParenR" startAt="2"/>
            </a:pPr>
            <a:r>
              <a:rPr lang="zh-CN" altLang="de-DE" sz="3400" dirty="0"/>
              <a:t>温柔谦卑，俯就卑微</a:t>
            </a:r>
          </a:p>
          <a:p>
            <a:pPr marL="0" indent="0" eaLnBrk="1"/>
            <a:r>
              <a:rPr lang="zh-CN" altLang="de-DE" dirty="0">
                <a:solidFill>
                  <a:srgbClr val="3333CC"/>
                </a:solidFill>
              </a:rPr>
              <a:t>罗 </a:t>
            </a:r>
            <a:r>
              <a:rPr lang="de-DE" altLang="zh-CN" dirty="0">
                <a:solidFill>
                  <a:srgbClr val="3333CC"/>
                </a:solidFill>
              </a:rPr>
              <a:t>12:16 </a:t>
            </a:r>
            <a:r>
              <a:rPr lang="zh-CN" altLang="de-DE" dirty="0" smtClean="0"/>
              <a:t>要</a:t>
            </a:r>
            <a:r>
              <a:rPr lang="zh-CN" altLang="de-DE" dirty="0"/>
              <a:t>彼此同心；不要志气高大，倒要俯就卑微的人（人：或作事）；不要自以为聪明</a:t>
            </a:r>
            <a:r>
              <a:rPr lang="zh-CN" altLang="de-DE" dirty="0" smtClean="0"/>
              <a:t>。</a:t>
            </a:r>
            <a:endParaRPr lang="zh-CN" altLang="de-DE" dirty="0"/>
          </a:p>
          <a:p>
            <a:pPr marL="0" indent="0" eaLnBrk="1"/>
            <a:r>
              <a:rPr lang="zh-CN" altLang="de-DE" dirty="0" smtClean="0">
                <a:solidFill>
                  <a:srgbClr val="3333CC"/>
                </a:solidFill>
              </a:rPr>
              <a:t>太 </a:t>
            </a:r>
            <a:r>
              <a:rPr lang="de-DE" altLang="zh-CN" dirty="0">
                <a:solidFill>
                  <a:srgbClr val="3333CC"/>
                </a:solidFill>
              </a:rPr>
              <a:t>5:46 </a:t>
            </a:r>
            <a:r>
              <a:rPr lang="de-DE" altLang="zh-CN" dirty="0" smtClean="0">
                <a:solidFill>
                  <a:srgbClr val="3333CC"/>
                </a:solidFill>
              </a:rPr>
              <a:t> </a:t>
            </a:r>
            <a:r>
              <a:rPr lang="zh-CN" altLang="de-DE" dirty="0" smtClean="0"/>
              <a:t>你们</a:t>
            </a:r>
            <a:r>
              <a:rPr lang="zh-CN" altLang="de-DE" dirty="0"/>
              <a:t>若单爱那爱你们的人，有什麽赏赐呢？就是税吏不也是这样行吗？ </a:t>
            </a:r>
          </a:p>
          <a:p>
            <a:pPr marL="0" indent="0" eaLnBrk="1"/>
            <a:r>
              <a:rPr lang="zh-CN" altLang="de-DE" dirty="0">
                <a:solidFill>
                  <a:srgbClr val="3333CC"/>
                </a:solidFill>
              </a:rPr>
              <a:t>太 </a:t>
            </a:r>
            <a:r>
              <a:rPr lang="de-DE" altLang="zh-CN" dirty="0">
                <a:solidFill>
                  <a:srgbClr val="3333CC"/>
                </a:solidFill>
              </a:rPr>
              <a:t>5:47  </a:t>
            </a:r>
            <a:r>
              <a:rPr lang="zh-CN" altLang="de-DE" dirty="0"/>
              <a:t>你们若单请你弟兄的安，比人有什麽长处呢？就是外邦人不也是这样行吗？ </a:t>
            </a:r>
          </a:p>
        </p:txBody>
      </p:sp>
    </p:spTree>
    <p:extLst>
      <p:ext uri="{BB962C8B-B14F-4D97-AF65-F5344CB8AC3E}">
        <p14:creationId xmlns:p14="http://schemas.microsoft.com/office/powerpoint/2010/main" xmlns="" val="582373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团契生活</a:t>
            </a:r>
            <a:r>
              <a:rPr lang="zh-CN" altLang="de-DE" dirty="0" smtClean="0"/>
              <a:t>（</a:t>
            </a:r>
            <a:r>
              <a:rPr lang="zh-CN" altLang="de-DE" dirty="0"/>
              <a:t>罗马书</a:t>
            </a:r>
            <a:r>
              <a:rPr lang="de-DE" altLang="zh-CN" dirty="0"/>
              <a:t>12</a:t>
            </a:r>
            <a:r>
              <a:rPr lang="zh-CN" altLang="de-DE" dirty="0"/>
              <a:t>：</a:t>
            </a:r>
            <a:r>
              <a:rPr lang="de-DE" altLang="zh-CN" dirty="0" smtClean="0"/>
              <a:t>9-21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8039100" cy="4297362"/>
          </a:xfrm>
        </p:spPr>
        <p:txBody>
          <a:bodyPr/>
          <a:lstStyle/>
          <a:p>
            <a:pPr marL="1314450" lvl="2" indent="-514350">
              <a:buFont typeface="+mj-lt"/>
              <a:buAutoNum type="alphaLcParenR" startAt="3"/>
            </a:pPr>
            <a:r>
              <a:rPr lang="zh-CN" altLang="de-DE" sz="3400" dirty="0"/>
              <a:t>不以恶报恶，乃以善胜恶</a:t>
            </a:r>
          </a:p>
          <a:p>
            <a:pPr marL="0" indent="0" algn="l"/>
            <a:r>
              <a:rPr lang="zh-CN" altLang="de-DE" dirty="0">
                <a:solidFill>
                  <a:srgbClr val="3333CC"/>
                </a:solidFill>
              </a:rPr>
              <a:t>罗 </a:t>
            </a:r>
            <a:r>
              <a:rPr lang="de-DE" altLang="zh-CN" dirty="0">
                <a:solidFill>
                  <a:srgbClr val="3333CC"/>
                </a:solidFill>
              </a:rPr>
              <a:t>12:17 </a:t>
            </a:r>
            <a:r>
              <a:rPr lang="zh-CN" altLang="de-DE" dirty="0" smtClean="0"/>
              <a:t>不要</a:t>
            </a:r>
            <a:r>
              <a:rPr lang="zh-CN" altLang="de-DE" dirty="0"/>
              <a:t>以恶报恶；众人以为美的事要留心去</a:t>
            </a:r>
            <a:r>
              <a:rPr lang="zh-CN" altLang="de-DE" dirty="0" smtClean="0"/>
              <a:t>做。</a:t>
            </a:r>
            <a:endParaRPr lang="zh-CN" altLang="de-DE" dirty="0"/>
          </a:p>
          <a:p>
            <a:pPr marL="0" indent="0" algn="l"/>
            <a:r>
              <a:rPr lang="zh-CN" altLang="de-DE" dirty="0"/>
              <a:t> </a:t>
            </a:r>
          </a:p>
          <a:p>
            <a:pPr marL="0" indent="0" algn="l"/>
            <a:r>
              <a:rPr lang="zh-CN" altLang="de-DE" dirty="0">
                <a:solidFill>
                  <a:srgbClr val="3333CC"/>
                </a:solidFill>
              </a:rPr>
              <a:t>罗 </a:t>
            </a:r>
            <a:r>
              <a:rPr lang="de-DE" altLang="zh-CN" dirty="0">
                <a:solidFill>
                  <a:srgbClr val="3333CC"/>
                </a:solidFill>
              </a:rPr>
              <a:t>12:14 </a:t>
            </a:r>
            <a:r>
              <a:rPr lang="zh-CN" altLang="de-DE" dirty="0" smtClean="0"/>
              <a:t>逼迫</a:t>
            </a:r>
            <a:r>
              <a:rPr lang="zh-CN" altLang="de-DE" dirty="0"/>
              <a:t>你们的，要给他们祝福；只要祝福，不可咒诅。</a:t>
            </a:r>
          </a:p>
          <a:p>
            <a:pPr marL="0" indent="0" algn="l"/>
            <a:endParaRPr lang="zh-CN" altLang="de-DE" dirty="0"/>
          </a:p>
        </p:txBody>
      </p:sp>
    </p:spTree>
    <p:extLst>
      <p:ext uri="{BB962C8B-B14F-4D97-AF65-F5344CB8AC3E}">
        <p14:creationId xmlns:p14="http://schemas.microsoft.com/office/powerpoint/2010/main" xmlns="" val="3921102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团契生活</a:t>
            </a:r>
            <a:r>
              <a:rPr lang="zh-CN" altLang="de-DE" dirty="0" smtClean="0"/>
              <a:t>（</a:t>
            </a:r>
            <a:r>
              <a:rPr lang="zh-CN" altLang="de-DE" dirty="0"/>
              <a:t>罗马书</a:t>
            </a:r>
            <a:r>
              <a:rPr lang="de-DE" altLang="zh-CN" dirty="0"/>
              <a:t>12</a:t>
            </a:r>
            <a:r>
              <a:rPr lang="zh-CN" altLang="de-DE" dirty="0"/>
              <a:t>：</a:t>
            </a:r>
            <a:r>
              <a:rPr lang="de-DE" altLang="zh-CN" dirty="0" smtClean="0"/>
              <a:t>9-21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8039100" cy="4297362"/>
          </a:xfrm>
        </p:spPr>
        <p:txBody>
          <a:bodyPr/>
          <a:lstStyle/>
          <a:p>
            <a:pPr marL="1314450" lvl="2" indent="-514350">
              <a:buFont typeface="+mj-lt"/>
              <a:buAutoNum type="alphaLcParenR" startAt="3"/>
            </a:pPr>
            <a:r>
              <a:rPr lang="zh-CN" altLang="de-DE" sz="3400" dirty="0"/>
              <a:t>不以恶报恶，乃以善胜恶</a:t>
            </a:r>
          </a:p>
          <a:p>
            <a:pPr marL="0" indent="0" algn="l"/>
            <a:r>
              <a:rPr lang="zh-CN" altLang="de-DE" dirty="0">
                <a:solidFill>
                  <a:srgbClr val="3333CC"/>
                </a:solidFill>
              </a:rPr>
              <a:t>罗 </a:t>
            </a:r>
            <a:r>
              <a:rPr lang="de-DE" altLang="zh-CN" dirty="0">
                <a:solidFill>
                  <a:srgbClr val="3333CC"/>
                </a:solidFill>
              </a:rPr>
              <a:t>12:19 </a:t>
            </a:r>
            <a:r>
              <a:rPr lang="zh-CN" altLang="de-DE" dirty="0" smtClean="0"/>
              <a:t>亲爱的</a:t>
            </a:r>
            <a:r>
              <a:rPr lang="zh-CN" altLang="de-DE" dirty="0"/>
              <a:t>弟兄，不要自己伸冤，宁可让步</a:t>
            </a:r>
            <a:r>
              <a:rPr lang="zh-CN" altLang="de-DE" dirty="0" smtClean="0"/>
              <a:t>，听凭</a:t>
            </a:r>
            <a:r>
              <a:rPr lang="zh-CN" altLang="de-DE" dirty="0"/>
              <a:t>主怒；因为经上记著</a:t>
            </a:r>
            <a:r>
              <a:rPr lang="zh-CN" altLang="de-DE" dirty="0" smtClean="0"/>
              <a:t>：“主</a:t>
            </a:r>
            <a:r>
              <a:rPr lang="zh-CN" altLang="de-DE" dirty="0"/>
              <a:t>说</a:t>
            </a:r>
            <a:r>
              <a:rPr lang="zh-CN" altLang="de-DE" dirty="0" smtClean="0"/>
              <a:t>：‘伸冤在我；我必报应。’” </a:t>
            </a:r>
            <a:endParaRPr lang="zh-CN" altLang="de-DE" dirty="0"/>
          </a:p>
          <a:p>
            <a:pPr marL="0" indent="0" algn="l"/>
            <a:r>
              <a:rPr lang="zh-CN" altLang="de-DE" dirty="0">
                <a:solidFill>
                  <a:srgbClr val="3333CC"/>
                </a:solidFill>
              </a:rPr>
              <a:t>罗 </a:t>
            </a:r>
            <a:r>
              <a:rPr lang="de-DE" altLang="zh-CN" dirty="0">
                <a:solidFill>
                  <a:srgbClr val="3333CC"/>
                </a:solidFill>
              </a:rPr>
              <a:t>12:20 </a:t>
            </a:r>
            <a:r>
              <a:rPr lang="zh-CN" altLang="de-DE" dirty="0" smtClean="0"/>
              <a:t>所以，“你</a:t>
            </a:r>
            <a:r>
              <a:rPr lang="zh-CN" altLang="de-DE" dirty="0"/>
              <a:t>的仇敌若饿了，就给他吃，</a:t>
            </a:r>
            <a:r>
              <a:rPr lang="zh-CN" altLang="de-DE" dirty="0" smtClean="0"/>
              <a:t>若渴</a:t>
            </a:r>
            <a:r>
              <a:rPr lang="zh-CN" altLang="de-DE" dirty="0"/>
              <a:t>了，就给他喝；因为你这样行就是把</a:t>
            </a:r>
            <a:r>
              <a:rPr lang="zh-CN" altLang="de-DE" dirty="0" smtClean="0"/>
              <a:t>炭火</a:t>
            </a:r>
            <a:r>
              <a:rPr lang="zh-CN" altLang="de-DE" dirty="0"/>
              <a:t>堆在他的头上</a:t>
            </a:r>
            <a:r>
              <a:rPr lang="zh-CN" altLang="de-DE" dirty="0" smtClean="0"/>
              <a:t>。” </a:t>
            </a:r>
            <a:endParaRPr lang="zh-CN" altLang="de-DE" dirty="0"/>
          </a:p>
          <a:p>
            <a:pPr marL="0" indent="0" algn="l"/>
            <a:r>
              <a:rPr lang="zh-CN" altLang="de-DE" dirty="0">
                <a:solidFill>
                  <a:srgbClr val="3333CC"/>
                </a:solidFill>
              </a:rPr>
              <a:t>罗 </a:t>
            </a:r>
            <a:r>
              <a:rPr lang="de-DE" altLang="zh-CN" dirty="0">
                <a:solidFill>
                  <a:srgbClr val="3333CC"/>
                </a:solidFill>
              </a:rPr>
              <a:t>12:21 </a:t>
            </a:r>
            <a:r>
              <a:rPr lang="zh-CN" altLang="de-DE" dirty="0" smtClean="0"/>
              <a:t>你</a:t>
            </a:r>
            <a:r>
              <a:rPr lang="zh-CN" altLang="de-DE" dirty="0"/>
              <a:t>不可为恶所胜，反要以善胜恶</a:t>
            </a:r>
            <a:r>
              <a:rPr lang="zh-CN" altLang="de-DE" dirty="0" smtClean="0"/>
              <a:t>。</a:t>
            </a:r>
            <a:endParaRPr lang="zh-CN" altLang="de-DE" dirty="0"/>
          </a:p>
        </p:txBody>
      </p:sp>
    </p:spTree>
    <p:extLst>
      <p:ext uri="{BB962C8B-B14F-4D97-AF65-F5344CB8AC3E}">
        <p14:creationId xmlns:p14="http://schemas.microsoft.com/office/powerpoint/2010/main" xmlns="" val="4092871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团契生活</a:t>
            </a:r>
            <a:r>
              <a:rPr lang="zh-CN" altLang="de-DE" dirty="0" smtClean="0"/>
              <a:t>（</a:t>
            </a:r>
            <a:r>
              <a:rPr lang="zh-CN" altLang="de-DE" dirty="0"/>
              <a:t>罗马书</a:t>
            </a:r>
            <a:r>
              <a:rPr lang="de-DE" altLang="zh-CN" dirty="0"/>
              <a:t>12</a:t>
            </a:r>
            <a:r>
              <a:rPr lang="zh-CN" altLang="de-DE" dirty="0"/>
              <a:t>：</a:t>
            </a:r>
            <a:r>
              <a:rPr lang="de-DE" altLang="zh-CN" dirty="0" smtClean="0"/>
              <a:t>9-21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8039100" cy="4297362"/>
          </a:xfrm>
        </p:spPr>
        <p:txBody>
          <a:bodyPr/>
          <a:lstStyle/>
          <a:p>
            <a:pPr marL="914400" lvl="1" indent="-514350" eaLnBrk="1">
              <a:buFont typeface="+mj-lt"/>
              <a:buAutoNum type="arabicParenBoth" startAt="2"/>
            </a:pPr>
            <a:r>
              <a:rPr lang="zh-CN" altLang="de-DE" sz="3400" dirty="0"/>
              <a:t>同舟共济</a:t>
            </a:r>
          </a:p>
          <a:p>
            <a:pPr marL="0" indent="0" algn="l" eaLnBrk="1"/>
            <a:r>
              <a:rPr lang="zh-CN" altLang="de-DE" dirty="0">
                <a:solidFill>
                  <a:srgbClr val="3333CC"/>
                </a:solidFill>
              </a:rPr>
              <a:t>罗 </a:t>
            </a:r>
            <a:r>
              <a:rPr lang="de-DE" altLang="zh-CN" dirty="0">
                <a:solidFill>
                  <a:srgbClr val="3333CC"/>
                </a:solidFill>
              </a:rPr>
              <a:t>12:13 </a:t>
            </a:r>
            <a:r>
              <a:rPr lang="zh-CN" altLang="de-DE" dirty="0" smtClean="0"/>
              <a:t>圣</a:t>
            </a:r>
            <a:r>
              <a:rPr lang="zh-CN" altLang="de-DE" dirty="0"/>
              <a:t>徒缺乏要帮补；客要一味的款待</a:t>
            </a:r>
            <a:r>
              <a:rPr lang="zh-CN" altLang="de-DE" dirty="0" smtClean="0"/>
              <a:t>。 </a:t>
            </a:r>
            <a:endParaRPr lang="zh-CN" altLang="de-DE" dirty="0"/>
          </a:p>
          <a:p>
            <a:pPr marL="0" indent="0" algn="l" eaLnBrk="1"/>
            <a:r>
              <a:rPr lang="zh-CN" altLang="de-DE" dirty="0">
                <a:solidFill>
                  <a:srgbClr val="3333CC"/>
                </a:solidFill>
              </a:rPr>
              <a:t>传 </a:t>
            </a:r>
            <a:r>
              <a:rPr lang="de-DE" altLang="zh-CN" dirty="0" smtClean="0">
                <a:solidFill>
                  <a:srgbClr val="3333CC"/>
                </a:solidFill>
              </a:rPr>
              <a:t>4:9   </a:t>
            </a:r>
            <a:r>
              <a:rPr lang="zh-CN" altLang="de-DE" dirty="0" smtClean="0"/>
              <a:t>两</a:t>
            </a:r>
            <a:r>
              <a:rPr lang="zh-CN" altLang="de-DE" dirty="0"/>
              <a:t>个人总比一个人好，因为二人劳碌同得</a:t>
            </a:r>
            <a:r>
              <a:rPr lang="zh-CN" altLang="de-DE" dirty="0" smtClean="0"/>
              <a:t>美好</a:t>
            </a:r>
            <a:r>
              <a:rPr lang="zh-CN" altLang="de-DE" dirty="0"/>
              <a:t>的果效。</a:t>
            </a:r>
          </a:p>
          <a:p>
            <a:pPr marL="0" indent="0" algn="l" eaLnBrk="1"/>
            <a:r>
              <a:rPr lang="zh-CN" altLang="de-DE" dirty="0">
                <a:solidFill>
                  <a:srgbClr val="3333CC"/>
                </a:solidFill>
              </a:rPr>
              <a:t>传 </a:t>
            </a:r>
            <a:r>
              <a:rPr lang="de-DE" altLang="zh-CN" dirty="0">
                <a:solidFill>
                  <a:srgbClr val="3333CC"/>
                </a:solidFill>
              </a:rPr>
              <a:t>4:10 </a:t>
            </a:r>
            <a:r>
              <a:rPr lang="de-DE" altLang="zh-CN" dirty="0" smtClean="0">
                <a:solidFill>
                  <a:srgbClr val="3333CC"/>
                </a:solidFill>
              </a:rPr>
              <a:t> </a:t>
            </a:r>
            <a:r>
              <a:rPr lang="zh-CN" altLang="de-DE" dirty="0" smtClean="0"/>
              <a:t>若是</a:t>
            </a:r>
            <a:r>
              <a:rPr lang="zh-CN" altLang="de-DE" dirty="0"/>
              <a:t>跌倒，这人可以扶起他的同伴；若是</a:t>
            </a:r>
            <a:r>
              <a:rPr lang="zh-CN" altLang="de-DE" dirty="0" smtClean="0"/>
              <a:t>孤身</a:t>
            </a:r>
            <a:r>
              <a:rPr lang="zh-CN" altLang="de-DE" dirty="0"/>
              <a:t>跌倒，没有别人扶起他来，这人就有祸了。</a:t>
            </a:r>
          </a:p>
        </p:txBody>
      </p:sp>
    </p:spTree>
    <p:extLst>
      <p:ext uri="{BB962C8B-B14F-4D97-AF65-F5344CB8AC3E}">
        <p14:creationId xmlns:p14="http://schemas.microsoft.com/office/powerpoint/2010/main" xmlns="" val="2541328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团契生活</a:t>
            </a:r>
            <a:r>
              <a:rPr lang="zh-CN" altLang="de-DE" dirty="0" smtClean="0"/>
              <a:t>（</a:t>
            </a:r>
            <a:r>
              <a:rPr lang="zh-CN" altLang="de-DE" dirty="0"/>
              <a:t>罗马书</a:t>
            </a:r>
            <a:r>
              <a:rPr lang="de-DE" altLang="zh-CN" dirty="0"/>
              <a:t>12</a:t>
            </a:r>
            <a:r>
              <a:rPr lang="zh-CN" altLang="de-DE" dirty="0"/>
              <a:t>：</a:t>
            </a:r>
            <a:r>
              <a:rPr lang="de-DE" altLang="zh-CN" dirty="0" smtClean="0"/>
              <a:t>9-21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8039100" cy="4297362"/>
          </a:xfrm>
        </p:spPr>
        <p:txBody>
          <a:bodyPr/>
          <a:lstStyle/>
          <a:p>
            <a:pPr marL="914400" lvl="1" indent="-514350" eaLnBrk="1">
              <a:buFont typeface="+mj-lt"/>
              <a:buAutoNum type="arabicParenBoth" startAt="2"/>
            </a:pPr>
            <a:r>
              <a:rPr lang="zh-CN" altLang="de-DE" sz="3400" dirty="0"/>
              <a:t>同甘共苦</a:t>
            </a:r>
          </a:p>
          <a:p>
            <a:pPr marL="0" indent="0" algn="l" eaLnBrk="1"/>
            <a:r>
              <a:rPr lang="zh-CN" altLang="de-DE" dirty="0">
                <a:solidFill>
                  <a:srgbClr val="3333CC"/>
                </a:solidFill>
              </a:rPr>
              <a:t>罗 </a:t>
            </a:r>
            <a:r>
              <a:rPr lang="de-DE" altLang="zh-CN" dirty="0">
                <a:solidFill>
                  <a:srgbClr val="3333CC"/>
                </a:solidFill>
              </a:rPr>
              <a:t>12:15 </a:t>
            </a:r>
            <a:r>
              <a:rPr lang="zh-CN" altLang="de-DE" dirty="0" smtClean="0"/>
              <a:t>与</a:t>
            </a:r>
            <a:r>
              <a:rPr lang="zh-CN" altLang="de-DE" dirty="0"/>
              <a:t>喜乐的人要同乐；与哀哭的人要同哭。 </a:t>
            </a:r>
          </a:p>
          <a:p>
            <a:pPr marL="0" indent="0" algn="l" eaLnBrk="1"/>
            <a:endParaRPr lang="zh-CN" altLang="de-DE" dirty="0"/>
          </a:p>
          <a:p>
            <a:pPr marL="0" indent="0" algn="l" eaLnBrk="1"/>
            <a:r>
              <a:rPr lang="zh-CN" altLang="de-DE" dirty="0"/>
              <a:t>分享的喜乐 </a:t>
            </a:r>
            <a:r>
              <a:rPr lang="de-DE" altLang="zh-CN" dirty="0"/>
              <a:t>= </a:t>
            </a:r>
            <a:r>
              <a:rPr lang="zh-CN" altLang="de-DE" dirty="0"/>
              <a:t>双倍的喜乐</a:t>
            </a:r>
          </a:p>
          <a:p>
            <a:pPr marL="0" indent="0" algn="l" eaLnBrk="1"/>
            <a:endParaRPr lang="zh-CN" altLang="de-DE" dirty="0"/>
          </a:p>
          <a:p>
            <a:pPr marL="0" indent="0" algn="l" eaLnBrk="1"/>
            <a:r>
              <a:rPr lang="zh-CN" altLang="de-DE" dirty="0"/>
              <a:t>分担的忧伤 </a:t>
            </a:r>
            <a:r>
              <a:rPr lang="de-DE" altLang="zh-CN" dirty="0"/>
              <a:t>= </a:t>
            </a:r>
            <a:r>
              <a:rPr lang="zh-CN" altLang="de-DE" dirty="0"/>
              <a:t>一半的忧伤</a:t>
            </a:r>
          </a:p>
        </p:txBody>
      </p:sp>
    </p:spTree>
    <p:extLst>
      <p:ext uri="{BB962C8B-B14F-4D97-AF65-F5344CB8AC3E}">
        <p14:creationId xmlns:p14="http://schemas.microsoft.com/office/powerpoint/2010/main" xmlns="" val="623371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uiExpand="1" build="p"/>
    </p:bld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1406</Words>
  <Application>Microsoft Office PowerPoint</Application>
  <PresentationFormat>Bildschirmpräsentation (4:3)</PresentationFormat>
  <Paragraphs>87</Paragraphs>
  <Slides>8</Slides>
  <Notes>8</Notes>
  <HiddenSlides>0</HiddenSlides>
  <MMClips>0</MMClips>
  <ScaleCrop>false</ScaleCrop>
  <HeadingPairs>
    <vt:vector size="4" baseType="variant">
      <vt:variant>
        <vt:lpstr>Design</vt:lpstr>
      </vt:variant>
      <vt:variant>
        <vt:i4>4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默认设计模板</vt:lpstr>
      <vt:lpstr>Benutzerdefiniertes Design</vt:lpstr>
      <vt:lpstr>1_Benutzerdefiniertes Design</vt:lpstr>
      <vt:lpstr>2_Benutzerdefiniertes Design</vt:lpstr>
      <vt:lpstr>主日证道</vt:lpstr>
      <vt:lpstr>团契生活（罗马书12：9-21）</vt:lpstr>
      <vt:lpstr>团契生活（罗马书12：9-21）</vt:lpstr>
      <vt:lpstr>团契生活（罗马书12：9-21）</vt:lpstr>
      <vt:lpstr>团契生活（罗马书12：9-21）</vt:lpstr>
      <vt:lpstr>团契生活（罗马书12：9-21）</vt:lpstr>
      <vt:lpstr>团契生活（罗马书12：9-21）</vt:lpstr>
      <vt:lpstr>团契生活（罗马书12：9-21）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1040</cp:revision>
  <cp:lastPrinted>2014-11-07T16:08:42Z</cp:lastPrinted>
  <dcterms:created xsi:type="dcterms:W3CDTF">2013-12-13T09:03:28Z</dcterms:created>
  <dcterms:modified xsi:type="dcterms:W3CDTF">2016-07-09T22:32:45Z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