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1"/>
  </p:notesMasterIdLst>
  <p:handoutMasterIdLst>
    <p:handoutMasterId r:id="rId12"/>
  </p:handoutMasterIdLst>
  <p:sldIdLst>
    <p:sldId id="863" r:id="rId5"/>
    <p:sldId id="864" r:id="rId6"/>
    <p:sldId id="1218" r:id="rId7"/>
    <p:sldId id="1278" r:id="rId8"/>
    <p:sldId id="1279" r:id="rId9"/>
    <p:sldId id="1219" r:id="rId10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26" autoAdjust="0"/>
    <p:restoredTop sz="81285" autoAdjust="0"/>
  </p:normalViewPr>
  <p:slideViewPr>
    <p:cSldViewPr>
      <p:cViewPr varScale="1">
        <p:scale>
          <a:sx n="59" d="100"/>
          <a:sy n="59" d="100"/>
        </p:scale>
        <p:origin x="-19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pPr/>
              <a:t>2016/9/12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40127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4012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40127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163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50624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54585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78514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62674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51752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7520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023017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299879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27899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577343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12.09.2016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12.09.2016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‹Nr.›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>
          <a:xfrm>
            <a:off x="800100" y="1495425"/>
            <a:ext cx="6743700" cy="4351338"/>
          </a:xfrm>
        </p:spPr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en-US" sz="6600" dirty="0" smtClean="0"/>
              <a:t>爱能遮掩许多</a:t>
            </a:r>
            <a:endParaRPr lang="en-US" altLang="zh-CN" sz="6600" dirty="0" smtClean="0"/>
          </a:p>
          <a:p>
            <a:pPr algn="ctr" eaLnBrk="1" hangingPunct="1"/>
            <a:r>
              <a:rPr lang="zh-CN" altLang="en-US" sz="6600" dirty="0" smtClean="0"/>
              <a:t>的罪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爱能遮掩许多的罪</a:t>
            </a:r>
            <a:r>
              <a:rPr lang="zh-CN" altLang="de-DE" dirty="0" smtClean="0"/>
              <a:t>（</a:t>
            </a:r>
            <a:r>
              <a:rPr lang="zh-CN" altLang="en-US" dirty="0"/>
              <a:t>彼前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7-11 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571500" y="1066800"/>
            <a:ext cx="7810500" cy="5486400"/>
          </a:xfrm>
        </p:spPr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</a:p>
          <a:p>
            <a:pPr marL="457200" indent="-457200">
              <a:buFont typeface="Arial"/>
              <a:buChar char="•"/>
            </a:pPr>
            <a:r>
              <a:rPr lang="zh-CN" altLang="en-US" dirty="0" smtClean="0"/>
              <a:t>基督徒关</a:t>
            </a:r>
            <a:r>
              <a:rPr lang="zh-CN" altLang="en-US" dirty="0"/>
              <a:t>系中最重要的特征是什么？</a:t>
            </a:r>
          </a:p>
          <a:p>
            <a:pPr marL="457200" indent="-457200">
              <a:buFont typeface="Arial"/>
              <a:buChar char="•"/>
            </a:pPr>
            <a:r>
              <a:rPr lang="zh-CN" altLang="en-US" dirty="0" smtClean="0"/>
              <a:t>基督</a:t>
            </a:r>
            <a:r>
              <a:rPr lang="zh-CN" altLang="en-US" dirty="0"/>
              <a:t>徒的关系建基于基督。什么是基督里的爱？其本质与人的天然之爱有何不同？</a:t>
            </a:r>
          </a:p>
          <a:p>
            <a:pPr marL="457200" indent="-457200">
              <a:buFont typeface="Arial"/>
              <a:buChar char="•"/>
            </a:pPr>
            <a:r>
              <a:rPr lang="zh-CN" altLang="en-US" dirty="0" smtClean="0"/>
              <a:t>如何</a:t>
            </a:r>
            <a:r>
              <a:rPr lang="zh-CN" altLang="en-US" dirty="0"/>
              <a:t>理解“爱能遮掩许多的罪”？在信徒关系中强调爱时，怎样处理罪及其影响力？</a:t>
            </a:r>
          </a:p>
          <a:p>
            <a:pPr marL="457200" indent="-457200">
              <a:buFont typeface="Arial"/>
              <a:buChar char="•"/>
            </a:pPr>
            <a:r>
              <a:rPr lang="zh-CN" altLang="en-US" dirty="0"/>
              <a:t>基督徒如何切实相爱，活出真理的生命和基督的性情？</a:t>
            </a:r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爱能遮掩许多的罪</a:t>
            </a:r>
            <a:r>
              <a:rPr lang="zh-CN" altLang="de-DE" dirty="0"/>
              <a:t>（</a:t>
            </a:r>
            <a:r>
              <a:rPr lang="zh-CN" altLang="en-US" dirty="0"/>
              <a:t>彼前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7-11 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486400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457200" indent="-457200">
              <a:buFont typeface="Arial"/>
              <a:buChar char="•"/>
            </a:pPr>
            <a:r>
              <a:rPr lang="zh-CN" altLang="en-US" dirty="0"/>
              <a:t>警醒：面对终结，基督徒生命最重要的主题清晰显明。</a:t>
            </a:r>
          </a:p>
          <a:p>
            <a:pPr marL="457200" indent="-457200">
              <a:buFont typeface="Arial"/>
              <a:buChar char="•"/>
            </a:pPr>
            <a:r>
              <a:rPr lang="zh-CN" altLang="en-US" dirty="0"/>
              <a:t>在祷告中明了神的心意，明白如何彼此切实的相爱。</a:t>
            </a:r>
          </a:p>
          <a:p>
            <a:pPr marL="457200" indent="-457200">
              <a:buFont typeface="Arial"/>
              <a:buChar char="•"/>
            </a:pPr>
            <a:r>
              <a:rPr lang="zh-CN" altLang="en-US" dirty="0"/>
              <a:t>在基督里，爱与罪的关系：以真理之爱胜过罪的主权和影响力</a:t>
            </a:r>
            <a:r>
              <a:rPr lang="en-US" altLang="zh-CN" dirty="0"/>
              <a:t>----</a:t>
            </a:r>
            <a:r>
              <a:rPr lang="zh-CN" altLang="en-US" dirty="0"/>
              <a:t>罪与过犯的后果不至于泛滥蔓延、过犯者被挽回不至陷入死的绝望。</a:t>
            </a:r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357230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爱能遮掩许多的罪</a:t>
            </a:r>
            <a:r>
              <a:rPr lang="zh-CN" altLang="de-DE" dirty="0"/>
              <a:t>（</a:t>
            </a:r>
            <a:r>
              <a:rPr lang="zh-CN" altLang="en-US" dirty="0"/>
              <a:t>彼前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7-11 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486400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457200" indent="-457200">
              <a:buFont typeface="Arial"/>
              <a:buChar char="•"/>
            </a:pPr>
            <a:r>
              <a:rPr lang="zh-CN" altLang="en-US" dirty="0"/>
              <a:t>在基督里，信徒彼此相爱的表现：</a:t>
            </a:r>
          </a:p>
          <a:p>
            <a:pPr marL="0" indent="0"/>
            <a:endParaRPr lang="zh-CN" altLang="en-US" dirty="0"/>
          </a:p>
          <a:p>
            <a:pPr marL="0" indent="0"/>
            <a:r>
              <a:rPr lang="en-US" altLang="zh-CN" dirty="0" smtClean="0"/>
              <a:t> 1) </a:t>
            </a:r>
            <a:r>
              <a:rPr lang="zh-CN" altLang="en-US" dirty="0" smtClean="0"/>
              <a:t>顾</a:t>
            </a:r>
            <a:r>
              <a:rPr lang="zh-CN" altLang="en-US" dirty="0"/>
              <a:t>念彼此需要 </a:t>
            </a:r>
          </a:p>
          <a:p>
            <a:pPr marL="0" indent="0"/>
            <a:r>
              <a:rPr lang="en-US" altLang="zh-CN" dirty="0" smtClean="0"/>
              <a:t> 2) </a:t>
            </a:r>
            <a:r>
              <a:rPr lang="zh-CN" altLang="en-US" dirty="0" smtClean="0"/>
              <a:t>宽</a:t>
            </a:r>
            <a:r>
              <a:rPr lang="zh-CN" altLang="en-US" dirty="0"/>
              <a:t>容他人的缺点和过失</a:t>
            </a:r>
          </a:p>
          <a:p>
            <a:pPr marL="0" indent="0"/>
            <a:r>
              <a:rPr lang="en-US" altLang="zh-CN" dirty="0" smtClean="0"/>
              <a:t> 3) </a:t>
            </a:r>
            <a:r>
              <a:rPr lang="zh-CN" altLang="en-US" dirty="0" smtClean="0"/>
              <a:t>不让</a:t>
            </a:r>
            <a:r>
              <a:rPr lang="zh-CN" altLang="en-US" dirty="0"/>
              <a:t>他人的过失引发更多纠纷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pPr marL="0" indent="0"/>
            <a:r>
              <a:rPr lang="en-US" altLang="zh-CN" dirty="0" smtClean="0"/>
              <a:t>    </a:t>
            </a:r>
            <a:r>
              <a:rPr lang="zh-CN" altLang="en-US" dirty="0" smtClean="0"/>
              <a:t>使</a:t>
            </a:r>
            <a:r>
              <a:rPr lang="zh-CN" altLang="en-US" dirty="0"/>
              <a:t>罪的影响扩大</a:t>
            </a:r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372867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爱能遮掩许多的罪</a:t>
            </a:r>
            <a:r>
              <a:rPr lang="zh-CN" altLang="de-DE" dirty="0"/>
              <a:t>（</a:t>
            </a:r>
            <a:r>
              <a:rPr lang="zh-CN" altLang="en-US" dirty="0"/>
              <a:t>彼前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7-11 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486400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0" indent="0"/>
            <a:r>
              <a:rPr lang="en-US" altLang="zh-CN" dirty="0" smtClean="0"/>
              <a:t> 4) </a:t>
            </a:r>
            <a:r>
              <a:rPr lang="zh-CN" altLang="en-US" dirty="0" smtClean="0"/>
              <a:t>以爱堵住破</a:t>
            </a:r>
            <a:r>
              <a:rPr lang="zh-CN" altLang="en-US" dirty="0"/>
              <a:t>口、修复破口，</a:t>
            </a:r>
            <a:r>
              <a:rPr lang="zh-CN" altLang="en-US" dirty="0" smtClean="0"/>
              <a:t>而非</a:t>
            </a:r>
            <a:endParaRPr lang="en-US" altLang="zh-CN" dirty="0"/>
          </a:p>
          <a:p>
            <a:pPr marL="0" indent="0"/>
            <a:r>
              <a:rPr lang="en-US" altLang="zh-CN" dirty="0" smtClean="0"/>
              <a:t>    </a:t>
            </a:r>
            <a:r>
              <a:rPr lang="zh-CN" altLang="en-US" dirty="0" smtClean="0"/>
              <a:t>撕裂破口</a:t>
            </a:r>
            <a:r>
              <a:rPr lang="zh-CN" altLang="en-US" dirty="0"/>
              <a:t>，使罪蔓延</a:t>
            </a:r>
          </a:p>
          <a:p>
            <a:pPr marL="0" indent="0"/>
            <a:r>
              <a:rPr lang="en-US" altLang="zh-CN" dirty="0" smtClean="0"/>
              <a:t> 5) </a:t>
            </a:r>
            <a:r>
              <a:rPr lang="zh-CN" altLang="en-US" dirty="0" smtClean="0"/>
              <a:t>以爱</a:t>
            </a:r>
            <a:r>
              <a:rPr lang="zh-CN" altLang="en-US" dirty="0"/>
              <a:t>挽回有过犯的肢体</a:t>
            </a:r>
          </a:p>
          <a:p>
            <a:pPr marL="0" indent="0"/>
            <a:r>
              <a:rPr lang="en-US" altLang="zh-CN" dirty="0" smtClean="0"/>
              <a:t> 6) </a:t>
            </a:r>
            <a:r>
              <a:rPr lang="zh-CN" altLang="en-US" dirty="0" smtClean="0"/>
              <a:t>以</a:t>
            </a:r>
            <a:r>
              <a:rPr lang="zh-CN" altLang="en-US" dirty="0"/>
              <a:t>神的心意看待恩赐的差异，</a:t>
            </a:r>
            <a:r>
              <a:rPr lang="zh-CN" altLang="en-US" dirty="0" smtClean="0"/>
              <a:t>并以</a:t>
            </a:r>
            <a:endParaRPr lang="en-US" altLang="zh-CN" dirty="0" smtClean="0"/>
          </a:p>
          <a:p>
            <a:pPr marL="0" indent="0"/>
            <a:r>
              <a:rPr lang="en-US" altLang="zh-CN" dirty="0" smtClean="0"/>
              <a:t>    </a:t>
            </a:r>
            <a:r>
              <a:rPr lang="zh-CN" altLang="en-US" dirty="0" smtClean="0"/>
              <a:t>恩赐</a:t>
            </a:r>
            <a:r>
              <a:rPr lang="zh-CN" altLang="en-US" dirty="0"/>
              <a:t>彼此服事，使</a:t>
            </a:r>
            <a:r>
              <a:rPr lang="zh-CN" altLang="en-US" dirty="0" smtClean="0"/>
              <a:t>不同的恩赐成为</a:t>
            </a:r>
            <a:endParaRPr lang="en-US" altLang="zh-CN" dirty="0" smtClean="0"/>
          </a:p>
          <a:p>
            <a:pPr marL="0" indent="0"/>
            <a:r>
              <a:rPr lang="en-US" altLang="zh-CN" dirty="0" smtClean="0"/>
              <a:t>    </a:t>
            </a:r>
            <a:r>
              <a:rPr lang="zh-CN" altLang="en-US" dirty="0" smtClean="0"/>
              <a:t>祝福</a:t>
            </a:r>
            <a:r>
              <a:rPr lang="zh-CN" altLang="en-US" dirty="0"/>
              <a:t>，成为基督的荣耀。</a:t>
            </a:r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356564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爱能遮掩许多的罪</a:t>
            </a:r>
            <a:r>
              <a:rPr lang="zh-CN" altLang="de-DE" dirty="0"/>
              <a:t>（</a:t>
            </a:r>
            <a:r>
              <a:rPr lang="zh-CN" altLang="en-US" dirty="0"/>
              <a:t>彼前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7-11 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altLang="zh-CN" dirty="0" smtClean="0"/>
          </a:p>
          <a:p>
            <a:pPr marL="0" indent="0"/>
            <a:r>
              <a:rPr lang="zh-CN" altLang="en-US" dirty="0" smtClean="0"/>
              <a:t>总结：</a:t>
            </a:r>
            <a:endParaRPr lang="zh-CN" altLang="de-DE" dirty="0" smtClean="0"/>
          </a:p>
          <a:p>
            <a:pPr marL="0" indent="457200" eaLnBrk="1"/>
            <a:r>
              <a:rPr lang="zh-CN" altLang="en-US" dirty="0"/>
              <a:t>彼此相爱是神在基督徒生命中的旨意。以基督的心为心，基督徒当清楚如何在教会中以真理活出基督的生命，以爱胜过罪的权势。彼此建立，使教会成为基督的身体，显明基督的荣耀。</a:t>
            </a:r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279555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1066</Words>
  <Application>Microsoft Office PowerPoint</Application>
  <PresentationFormat>Bildschirmpräsentation (4:3)</PresentationFormat>
  <Paragraphs>64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默认设计模板</vt:lpstr>
      <vt:lpstr>Benutzerdefiniertes Design</vt:lpstr>
      <vt:lpstr>1_Benutzerdefiniertes Design</vt:lpstr>
      <vt:lpstr>2_Benutzerdefiniertes Design</vt:lpstr>
      <vt:lpstr>主日证道</vt:lpstr>
      <vt:lpstr>爱能遮掩许多的罪（彼前4：7-11 ）</vt:lpstr>
      <vt:lpstr>爱能遮掩许多的罪（彼前4：7-11 ）</vt:lpstr>
      <vt:lpstr>爱能遮掩许多的罪（彼前4：7-11 ）</vt:lpstr>
      <vt:lpstr>爱能遮掩许多的罪（彼前4：7-11 ）</vt:lpstr>
      <vt:lpstr>爱能遮掩许多的罪（彼前4：7-11 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1121</cp:revision>
  <cp:lastPrinted>2014-11-07T16:08:42Z</cp:lastPrinted>
  <dcterms:created xsi:type="dcterms:W3CDTF">2013-12-13T09:03:28Z</dcterms:created>
  <dcterms:modified xsi:type="dcterms:W3CDTF">2016-09-11T22:13:52Z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