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0"/>
  </p:notesMasterIdLst>
  <p:handoutMasterIdLst>
    <p:handoutMasterId r:id="rId11"/>
  </p:handoutMasterIdLst>
  <p:sldIdLst>
    <p:sldId id="863" r:id="rId5"/>
    <p:sldId id="864" r:id="rId6"/>
    <p:sldId id="1218" r:id="rId7"/>
    <p:sldId id="1310" r:id="rId8"/>
    <p:sldId id="1219" r:id="rId9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3" autoAdjust="0"/>
    <p:restoredTop sz="94624" autoAdjust="0"/>
  </p:normalViewPr>
  <p:slideViewPr>
    <p:cSldViewPr>
      <p:cViewPr varScale="1">
        <p:scale>
          <a:sx n="81" d="100"/>
          <a:sy n="81" d="100"/>
        </p:scale>
        <p:origin x="-24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16/6/24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16/6/24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16/6/24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‹#›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祭司和先知的</a:t>
            </a:r>
            <a:endParaRPr lang="en-US" altLang="zh-CN" sz="6600" dirty="0"/>
          </a:p>
          <a:p>
            <a:pPr algn="ctr" eaLnBrk="1" hangingPunct="1"/>
            <a:r>
              <a:rPr lang="zh-CN" altLang="en-US" sz="6600" dirty="0" smtClean="0"/>
              <a:t>职分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祭司和先知的职分</a:t>
            </a:r>
            <a:r>
              <a:rPr lang="zh-CN" altLang="de-DE" dirty="0" smtClean="0"/>
              <a:t>（</a:t>
            </a:r>
            <a:r>
              <a:rPr lang="zh-CN" altLang="en-US" dirty="0" smtClean="0"/>
              <a:t>申</a:t>
            </a:r>
            <a:r>
              <a:rPr lang="en-US" altLang="zh-CN" dirty="0" smtClean="0"/>
              <a:t>18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800600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</a:t>
            </a:r>
            <a:r>
              <a:rPr lang="zh-CN" altLang="de-DE" dirty="0" smtClean="0"/>
              <a:t>：</a:t>
            </a:r>
            <a:endParaRPr lang="zh-CN" altLang="de-DE" dirty="0" smtClean="0"/>
          </a:p>
          <a:p>
            <a:pPr marL="0" indent="0"/>
            <a:r>
              <a:rPr lang="en-US" altLang="zh-CN" dirty="0"/>
              <a:t>1</a:t>
            </a:r>
            <a:r>
              <a:rPr lang="zh-CN" altLang="en-US" dirty="0"/>
              <a:t>）谁能得到</a:t>
            </a:r>
            <a:r>
              <a:rPr lang="zh-CN" altLang="en-US" dirty="0" smtClean="0"/>
              <a:t>神的</a:t>
            </a:r>
            <a:r>
              <a:rPr lang="zh-CN" altLang="en-US" dirty="0" smtClean="0"/>
              <a:t>启</a:t>
            </a:r>
            <a:r>
              <a:rPr lang="zh-CN" altLang="en-US" dirty="0" smtClean="0"/>
              <a:t>示</a:t>
            </a:r>
            <a:r>
              <a:rPr lang="zh-CN" altLang="en-US" dirty="0"/>
              <a:t>？ </a:t>
            </a:r>
          </a:p>
          <a:p>
            <a:pPr marL="0" indent="0"/>
            <a:r>
              <a:rPr lang="en-US" altLang="zh-CN" dirty="0"/>
              <a:t>2</a:t>
            </a:r>
            <a:r>
              <a:rPr lang="zh-CN" altLang="en-US" dirty="0"/>
              <a:t>）如何能得到</a:t>
            </a:r>
            <a:r>
              <a:rPr lang="zh-CN" altLang="en-US" dirty="0" smtClean="0"/>
              <a:t>神的</a:t>
            </a:r>
            <a:r>
              <a:rPr lang="zh-CN" altLang="en-US" dirty="0" smtClean="0"/>
              <a:t>启</a:t>
            </a:r>
            <a:r>
              <a:rPr lang="zh-CN" altLang="en-US" dirty="0" smtClean="0"/>
              <a:t>示</a:t>
            </a:r>
            <a:r>
              <a:rPr lang="zh-CN" altLang="en-US" dirty="0"/>
              <a:t>？ </a:t>
            </a:r>
          </a:p>
          <a:p>
            <a:pPr marL="0" indent="0"/>
            <a:r>
              <a:rPr lang="en-US" altLang="zh-CN" dirty="0"/>
              <a:t>3</a:t>
            </a:r>
            <a:r>
              <a:rPr lang="zh-CN" altLang="en-US" dirty="0"/>
              <a:t>）</a:t>
            </a:r>
            <a:r>
              <a:rPr lang="zh-CN" altLang="en-US" dirty="0" smtClean="0"/>
              <a:t>神是主动</a:t>
            </a:r>
            <a:r>
              <a:rPr lang="zh-CN" altLang="en-US" dirty="0" smtClean="0"/>
              <a:t>启</a:t>
            </a:r>
            <a:r>
              <a:rPr lang="zh-CN" altLang="en-US" dirty="0" smtClean="0"/>
              <a:t>示和差派他的</a:t>
            </a:r>
            <a:r>
              <a:rPr lang="zh-CN" altLang="en-US" dirty="0" smtClean="0"/>
              <a:t>仆</a:t>
            </a:r>
            <a:r>
              <a:rPr lang="zh-CN" altLang="en-US" dirty="0" smtClean="0"/>
              <a:t>人作</a:t>
            </a:r>
            <a:endParaRPr lang="en-US" altLang="zh-CN" dirty="0" smtClean="0"/>
          </a:p>
          <a:p>
            <a:pPr marL="0" indent="0"/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工的</a:t>
            </a:r>
            <a:r>
              <a:rPr lang="zh-CN" altLang="en-US" dirty="0"/>
              <a:t>？ </a:t>
            </a:r>
          </a:p>
          <a:p>
            <a:pPr marL="0" indent="0"/>
            <a:r>
              <a:rPr lang="en-US" altLang="zh-CN" dirty="0"/>
              <a:t>4</a:t>
            </a:r>
            <a:r>
              <a:rPr lang="zh-CN" altLang="en-US" dirty="0"/>
              <a:t>）神对祭司和先知有甚么要求？ </a:t>
            </a:r>
          </a:p>
          <a:p>
            <a:pPr marL="0" indent="0"/>
            <a:r>
              <a:rPr lang="en-US" altLang="zh-CN" dirty="0"/>
              <a:t>5</a:t>
            </a:r>
            <a:r>
              <a:rPr lang="zh-CN" altLang="en-US" dirty="0"/>
              <a:t>）神让人知道和印証</a:t>
            </a:r>
            <a:r>
              <a:rPr lang="zh-CN" altLang="en-US" dirty="0" smtClean="0"/>
              <a:t>神的</a:t>
            </a:r>
            <a:r>
              <a:rPr lang="zh-CN" altLang="en-US" dirty="0" smtClean="0"/>
              <a:t>仆</a:t>
            </a:r>
            <a:r>
              <a:rPr lang="zh-CN" altLang="en-US" dirty="0" smtClean="0"/>
              <a:t>人的工</a:t>
            </a:r>
            <a:endParaRPr lang="en-US" altLang="zh-CN" dirty="0" smtClean="0"/>
          </a:p>
          <a:p>
            <a:pPr marL="0" indent="0"/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作吗</a:t>
            </a:r>
            <a:r>
              <a:rPr lang="zh-CN" altLang="en-US" dirty="0"/>
              <a:t>？ </a:t>
            </a:r>
            <a:endParaRPr lang="de-DE" altLang="zh-CN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祭司和先知的职分</a:t>
            </a:r>
            <a:r>
              <a:rPr lang="zh-CN" altLang="de-DE" dirty="0" smtClean="0"/>
              <a:t>（</a:t>
            </a:r>
            <a:r>
              <a:rPr lang="zh-CN" altLang="en-US" dirty="0" smtClean="0"/>
              <a:t>申</a:t>
            </a:r>
            <a:r>
              <a:rPr lang="en-US" altLang="zh-CN" dirty="0" smtClean="0"/>
              <a:t>18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143000"/>
            <a:ext cx="78105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/>
            <a:r>
              <a:rPr lang="en-US" altLang="zh-CN" dirty="0"/>
              <a:t>1</a:t>
            </a:r>
            <a:r>
              <a:rPr lang="zh-CN" altLang="en-US" dirty="0"/>
              <a:t>）耶和华是利未人的产业 </a:t>
            </a:r>
          </a:p>
          <a:p>
            <a:pPr marL="0" indent="0"/>
            <a:r>
              <a:rPr lang="en-US" altLang="zh-CN" dirty="0"/>
              <a:t>2</a:t>
            </a:r>
            <a:r>
              <a:rPr lang="zh-CN" altLang="en-US" dirty="0"/>
              <a:t>）</a:t>
            </a:r>
            <a:r>
              <a:rPr lang="zh-CN" altLang="en-US" dirty="0" smtClean="0"/>
              <a:t>神的</a:t>
            </a:r>
            <a:r>
              <a:rPr lang="zh-CN" altLang="en-US" dirty="0" smtClean="0"/>
              <a:t>仆</a:t>
            </a:r>
            <a:r>
              <a:rPr lang="zh-CN" altLang="en-US" dirty="0" smtClean="0"/>
              <a:t>人是神所拣选</a:t>
            </a:r>
            <a:r>
              <a:rPr lang="zh-CN" altLang="en-US" dirty="0"/>
              <a:t>的，</a:t>
            </a:r>
            <a:r>
              <a:rPr lang="zh-CN" altLang="en-US" dirty="0" smtClean="0"/>
              <a:t>他接受百</a:t>
            </a:r>
            <a:endParaRPr lang="en-US" altLang="zh-CN" dirty="0" smtClean="0"/>
          </a:p>
          <a:p>
            <a:pPr marL="0" indent="0"/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姓的供养 </a:t>
            </a:r>
            <a:endParaRPr lang="zh-CN" altLang="en-US" dirty="0"/>
          </a:p>
          <a:p>
            <a:pPr marL="0" indent="0"/>
            <a:r>
              <a:rPr lang="en-US" altLang="zh-CN" dirty="0"/>
              <a:t>3</a:t>
            </a:r>
            <a:r>
              <a:rPr lang="zh-CN" altLang="en-US" dirty="0"/>
              <a:t>）</a:t>
            </a:r>
            <a:r>
              <a:rPr lang="zh-CN" altLang="en-US" dirty="0" smtClean="0"/>
              <a:t>神的</a:t>
            </a:r>
            <a:r>
              <a:rPr lang="zh-CN" altLang="en-US" dirty="0" smtClean="0"/>
              <a:t>仆</a:t>
            </a:r>
            <a:r>
              <a:rPr lang="zh-CN" altLang="en-US" dirty="0" smtClean="0"/>
              <a:t>人无论在哪裡都当奉神的名</a:t>
            </a:r>
            <a:endParaRPr lang="en-US" altLang="zh-CN" dirty="0" smtClean="0"/>
          </a:p>
          <a:p>
            <a:pPr marL="0" indent="0"/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侍立侍奉 </a:t>
            </a:r>
            <a:endParaRPr lang="zh-CN" altLang="en-US" dirty="0"/>
          </a:p>
          <a:p>
            <a:pPr marL="0" indent="0"/>
            <a:r>
              <a:rPr lang="en-US" altLang="zh-CN" dirty="0"/>
              <a:t>4</a:t>
            </a:r>
            <a:r>
              <a:rPr lang="zh-CN" altLang="en-US" dirty="0"/>
              <a:t>）神憎恶人迷信和与灵界打交道 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祭司和先知的职分</a:t>
            </a:r>
            <a:r>
              <a:rPr lang="zh-CN" altLang="de-DE" dirty="0" smtClean="0"/>
              <a:t>（</a:t>
            </a:r>
            <a:r>
              <a:rPr lang="zh-CN" altLang="en-US" dirty="0" smtClean="0"/>
              <a:t>申</a:t>
            </a:r>
            <a:r>
              <a:rPr lang="en-US" altLang="zh-CN" dirty="0" smtClean="0"/>
              <a:t>18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143000"/>
            <a:ext cx="78105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/>
            <a:r>
              <a:rPr lang="en-US" altLang="zh-CN" dirty="0"/>
              <a:t>5</a:t>
            </a:r>
            <a:r>
              <a:rPr lang="zh-CN" altLang="en-US" dirty="0"/>
              <a:t>）先知是凡人，是神审判的宣告者 </a:t>
            </a:r>
          </a:p>
          <a:p>
            <a:pPr marL="0" indent="0"/>
            <a:r>
              <a:rPr lang="en-US" altLang="zh-CN" dirty="0"/>
              <a:t>6</a:t>
            </a:r>
            <a:r>
              <a:rPr lang="zh-CN" altLang="en-US" dirty="0"/>
              <a:t>）先知只传递神所吩咐的话，</a:t>
            </a:r>
            <a:r>
              <a:rPr lang="zh-CN" altLang="en-US" dirty="0" smtClean="0"/>
              <a:t>不能罔</a:t>
            </a:r>
            <a:r>
              <a:rPr lang="en-US" altLang="zh-CN" dirty="0" smtClean="0"/>
              <a:t>   </a:t>
            </a:r>
          </a:p>
          <a:p>
            <a:pPr marL="0" indent="0"/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称奉</a:t>
            </a:r>
            <a:r>
              <a:rPr lang="zh-CN" altLang="en-US" dirty="0"/>
              <a:t>神的名说话 </a:t>
            </a:r>
          </a:p>
          <a:p>
            <a:pPr marL="0" indent="0"/>
            <a:r>
              <a:rPr lang="en-US" altLang="zh-CN" dirty="0"/>
              <a:t>7</a:t>
            </a:r>
            <a:r>
              <a:rPr lang="zh-CN" altLang="en-US" dirty="0"/>
              <a:t>）真假先知的辨别</a:t>
            </a:r>
            <a:r>
              <a:rPr lang="zh-CN" altLang="en-US" dirty="0" smtClean="0"/>
              <a:t>：</a:t>
            </a:r>
            <a:r>
              <a:rPr lang="zh-CN" altLang="en-US" dirty="0" smtClean="0"/>
              <a:t>托</a:t>
            </a:r>
            <a:r>
              <a:rPr lang="zh-CN" altLang="en-US" dirty="0" smtClean="0"/>
              <a:t>耶和华的名说</a:t>
            </a:r>
            <a:endParaRPr lang="en-US" altLang="zh-CN" dirty="0" smtClean="0"/>
          </a:p>
          <a:p>
            <a:pPr marL="0" indent="0"/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的话</a:t>
            </a:r>
            <a:r>
              <a:rPr lang="zh-CN" altLang="en-US" dirty="0"/>
              <a:t>，必定成就和应验 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33260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祭司和先知的职分</a:t>
            </a:r>
            <a:r>
              <a:rPr lang="zh-CN" altLang="de-DE" dirty="0" smtClean="0"/>
              <a:t>（</a:t>
            </a:r>
            <a:r>
              <a:rPr lang="zh-CN" altLang="en-US" dirty="0" smtClean="0"/>
              <a:t>申</a:t>
            </a:r>
            <a:r>
              <a:rPr lang="en-US" altLang="zh-CN" dirty="0" smtClean="0"/>
              <a:t>18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09600" y="762000"/>
            <a:ext cx="7810500" cy="5257800"/>
          </a:xfrm>
        </p:spPr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0" indent="0"/>
            <a:r>
              <a:rPr lang="zh-CN" altLang="en-US" dirty="0"/>
              <a:t>耶稣基督已经成了我们与神的中保和大祭司</a:t>
            </a:r>
            <a:r>
              <a:rPr lang="zh-CN" altLang="en-US" dirty="0" smtClean="0"/>
              <a:t>。神的话语已经透过圣经</a:t>
            </a:r>
            <a:r>
              <a:rPr lang="zh-CN" altLang="en-US" dirty="0"/>
              <a:t>的记载、忠心传讲者的教导、圣灵居衷</a:t>
            </a:r>
            <a:r>
              <a:rPr lang="zh-CN" altLang="en-US" dirty="0" smtClean="0"/>
              <a:t>的</a:t>
            </a:r>
            <a:r>
              <a:rPr lang="zh-CN" altLang="en-US" dirty="0" smtClean="0"/>
              <a:t>启</a:t>
            </a:r>
            <a:r>
              <a:rPr lang="zh-CN" altLang="en-US" dirty="0" smtClean="0"/>
              <a:t>发</a:t>
            </a:r>
            <a:r>
              <a:rPr lang="zh-CN" altLang="en-US" dirty="0"/>
              <a:t>，向我们传递神的心意；信徒不要追求接触灵界的经验和感觉去</a:t>
            </a:r>
            <a:r>
              <a:rPr lang="zh-CN" altLang="en-US" dirty="0" smtClean="0"/>
              <a:t>明白</a:t>
            </a:r>
            <a:r>
              <a:rPr lang="en-US" altLang="zh-CN" dirty="0" smtClean="0"/>
              <a:t>“</a:t>
            </a:r>
            <a:r>
              <a:rPr lang="zh-CN" altLang="en-US" dirty="0" smtClean="0"/>
              <a:t>神的</a:t>
            </a:r>
            <a:r>
              <a:rPr lang="zh-CN" altLang="en-US" dirty="0"/>
              <a:t>旨</a:t>
            </a:r>
            <a:r>
              <a:rPr lang="zh-CN" altLang="en-US" dirty="0" smtClean="0"/>
              <a:t>意</a:t>
            </a:r>
            <a:r>
              <a:rPr lang="en-US" altLang="zh-CN" dirty="0" smtClean="0"/>
              <a:t>” </a:t>
            </a:r>
            <a:r>
              <a:rPr lang="zh-CN" altLang="en-US" dirty="0"/>
              <a:t>；</a:t>
            </a:r>
            <a:r>
              <a:rPr lang="zh-CN" altLang="en-US" dirty="0" smtClean="0"/>
              <a:t>神的</a:t>
            </a:r>
            <a:r>
              <a:rPr lang="zh-CN" altLang="en-US" dirty="0" smtClean="0"/>
              <a:t>仆</a:t>
            </a:r>
            <a:r>
              <a:rPr lang="zh-CN" altLang="en-US" dirty="0" smtClean="0"/>
              <a:t>人不会带领人进入</a:t>
            </a:r>
            <a:r>
              <a:rPr lang="zh-CN" altLang="en-US" dirty="0"/>
              <a:t>迷信。 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</TotalTime>
  <Words>350</Words>
  <Application>Microsoft Macintosh PowerPoint</Application>
  <PresentationFormat>全屏显示(4:3)</PresentationFormat>
  <Paragraphs>55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祭司和先知的职分（申18）</vt:lpstr>
      <vt:lpstr>祭司和先知的职分（申18）</vt:lpstr>
      <vt:lpstr>祭司和先知的职分（申18）</vt:lpstr>
      <vt:lpstr>祭司和先知的职分（申18）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Zhuyun Deng</cp:lastModifiedBy>
  <cp:revision>1099</cp:revision>
  <cp:lastPrinted>2014-11-07T16:08:42Z</cp:lastPrinted>
  <dcterms:created xsi:type="dcterms:W3CDTF">2013-12-13T09:03:28Z</dcterms:created>
  <dcterms:modified xsi:type="dcterms:W3CDTF">2016-06-24T07:53:35Z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