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  <p:sldMasterId id="2147483672" r:id="rId3"/>
    <p:sldMasterId id="2147483706" r:id="rId4"/>
  </p:sldMasterIdLst>
  <p:notesMasterIdLst>
    <p:notesMasterId r:id="rId11"/>
  </p:notesMasterIdLst>
  <p:handoutMasterIdLst>
    <p:handoutMasterId r:id="rId12"/>
  </p:handoutMasterIdLst>
  <p:sldIdLst>
    <p:sldId id="863" r:id="rId5"/>
    <p:sldId id="864" r:id="rId6"/>
    <p:sldId id="1289" r:id="rId7"/>
    <p:sldId id="1218" r:id="rId8"/>
    <p:sldId id="1290" r:id="rId9"/>
    <p:sldId id="1219" r:id="rId10"/>
  </p:sldIdLst>
  <p:sldSz cx="9144000" cy="6858000" type="screen4x3"/>
  <p:notesSz cx="6884988" cy="100187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CC"/>
    <a:srgbClr val="A7E13F"/>
    <a:srgbClr val="FF0000"/>
    <a:srgbClr val="003300"/>
    <a:srgbClr val="FFFFCC"/>
    <a:srgbClr val="FFFFFF"/>
    <a:srgbClr val="FFFF99"/>
    <a:srgbClr val="99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64" autoAdjust="0"/>
    <p:restoredTop sz="81295" autoAdjust="0"/>
  </p:normalViewPr>
  <p:slideViewPr>
    <p:cSldViewPr>
      <p:cViewPr varScale="1">
        <p:scale>
          <a:sx n="73" d="100"/>
          <a:sy n="73" d="100"/>
        </p:scale>
        <p:origin x="-16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A1454F22-4B3F-4864-B4E8-A2F072CCF3E5}" type="slidenum">
              <a:rPr lang="en-US" altLang="zh-CN"/>
              <a:pPr/>
              <a:t>‹Nr.›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xmlns="" val="30083096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58BB0-02FD-4243-B779-A89EF0CAE980}" type="datetimeFigureOut">
              <a:rPr lang="zh-CN" altLang="en-US" smtClean="0"/>
              <a:pPr/>
              <a:t>2016/6/5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9964E-485B-42D3-A062-DD5FB0784B89}" type="slidenum">
              <a:rPr lang="zh-CN" altLang="en-US" smtClean="0"/>
              <a:pPr/>
              <a:t>‹Nr.›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10627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证道题目可以在当月月报上找到。</a:t>
            </a:r>
            <a:endParaRPr lang="en-US" altLang="zh-CN" dirty="0" smtClean="0"/>
          </a:p>
          <a:p>
            <a:pPr marL="228600" indent="-228600">
              <a:buAutoNum type="arabicPeriod"/>
            </a:pPr>
            <a:r>
              <a:rPr lang="zh-CN" altLang="en-US" dirty="0" smtClean="0"/>
              <a:t>正文字体</a:t>
            </a:r>
            <a:r>
              <a:rPr lang="en-US" altLang="zh-CN" dirty="0" smtClean="0"/>
              <a:t>66</a:t>
            </a:r>
            <a:r>
              <a:rPr lang="zh-CN" altLang="en-US" dirty="0" smtClean="0"/>
              <a:t>。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7567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43850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dirty="0" smtClean="0"/>
              <a:t>讲道内容可在周五晚上或周六早上从同工处获得（</a:t>
            </a:r>
            <a:r>
              <a:rPr lang="zh-CN" altLang="en-US" baseline="0" dirty="0" smtClean="0"/>
              <a:t>韩宝蕾姊妹）。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请尽量在周六</a:t>
            </a:r>
            <a:r>
              <a:rPr lang="en-US" altLang="zh-CN" baseline="0" dirty="0" smtClean="0"/>
              <a:t>14</a:t>
            </a:r>
            <a:r>
              <a:rPr lang="zh-CN" altLang="en-US" baseline="0" dirty="0" smtClean="0"/>
              <a:t>点之前将讲道内容更新。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牧师提供的讲道大纲是繁体字的，请尽量转换成简体字。推荐网站：</a:t>
            </a:r>
            <a:r>
              <a:rPr lang="de-DE" altLang="zh-CN" baseline="0" dirty="0" smtClean="0"/>
              <a:t>http://www.hao123.com/haoserver/jianfanzh.htm</a:t>
            </a:r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正文内容是由牧师逐项播放的，请为每项内容加入动画。</a:t>
            </a:r>
            <a:endParaRPr lang="en-US" altLang="zh-CN" baseline="0" dirty="0" smtClean="0"/>
          </a:p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40127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zh-CN" altLang="en-US" baseline="0" dirty="0" smtClean="0"/>
              <a:t>请保持正文对齐，字体</a:t>
            </a:r>
            <a:r>
              <a:rPr lang="en-US" altLang="zh-CN" baseline="0" dirty="0" smtClean="0"/>
              <a:t>34</a:t>
            </a:r>
            <a:r>
              <a:rPr lang="zh-CN" altLang="en-US" baseline="0" dirty="0" smtClean="0"/>
              <a:t>。</a:t>
            </a:r>
            <a:endParaRPr lang="de-DE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9964E-485B-42D3-A062-DD5FB0784B89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21635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6BE98-170E-4E5B-BEA5-71CD1F87BBCF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8F40F-2CE7-4F35-8DBB-9C4071587866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A2052D-2E26-4BCB-9001-1B5C7FCF13F7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8D421-34D0-4990-9670-7E4C260F3EA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5DD7-EFF5-4FF4-B6D0-23623982A2C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B1C59-DAEA-4F99-9F04-25C802CC291D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F0333-19FE-4ED5-8390-042134E66B3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22657-FC45-47C0-8F96-E699A1B1826A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6FAF0-A757-45F4-AD8E-F67169C59A5D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8D12-7D01-4F33-980A-2F5E22179FF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6B151-D8EE-4018-906D-90709B314FF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985E2-DE34-4BEE-ADB9-8BD417BCB339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10407-906D-42D4-91CB-1FED4B887490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0A563-933F-4ADF-8A4C-361E016BC928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6DAF-ED83-431E-A94F-3FECD50C125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D7A3A-236F-4E24-B2E6-B824BDCFBE5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1CAAE-5EBF-4769-BD7E-BEE7163B4BB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C02E6-B116-421C-88A4-D70E3378FC8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4F606-97C4-491D-8AE4-81E14D62E30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7F8786-905B-4C2C-A476-FEB400601785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01238-EC45-4C00-9D73-1315FF0FDCAE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B4408-379C-432A-8B6C-8B4646BB3B18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21D6-4805-4A0D-9022-D4D44D0FA8DD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5EE3C-A596-4624-96E1-682F4C7C7767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6216F-C082-4E62-BE39-577AA3958800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23226-E9D2-468D-AF7F-E95D913C154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" name="image1.png" descr="mgj_10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7" y="0"/>
            <a:ext cx="1871663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54" name="Shape 154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  <a:round/>
          </a:ln>
        </p:spPr>
        <p:txBody>
          <a:bodyPr lIns="0" tIns="0" rIns="0" bIns="0"/>
          <a:lstStyle/>
          <a:p>
            <a:pPr lvl="0" defTabSz="457200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55" name="Shape 155"/>
          <p:cNvSpPr>
            <a:spLocks noGrp="1"/>
          </p:cNvSpPr>
          <p:nvPr>
            <p:ph type="sldNum" sz="quarter" idx="2"/>
          </p:nvPr>
        </p:nvSpPr>
        <p:spPr>
          <a:xfrm>
            <a:off x="6457950" y="6404292"/>
            <a:ext cx="2057400" cy="269241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40392134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50243-E72E-4606-A9A9-E40E5030D191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B19E5-3E23-4E45-BFE9-E6ECBA7D13D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24F03-B7F3-448D-A959-8314D9CACDAE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E388C-7C62-4633-8E93-29EA2504129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32D0-1B13-4782-A66C-8E1F3E5B8F35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6E79A-C1D1-4361-AC50-4146636B2109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40D6F-78CC-42B3-A087-6795408C2CFD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53771-DB29-4E17-9C15-8BD8FCFE78E5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698D7-35F3-45D3-8FE0-151B61A76403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3984D-8B2F-4906-A9B6-E44B5502D50F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7836-E702-4B04-B4F3-DD3CB5C02AA3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003BC-DA7B-457D-A00C-6F408EB24382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33A7E4-93A0-43C4-9140-7DCAD45FC23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66AAE-8E70-403F-BE56-1EFA3C1BCA1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780B9-C233-482D-A6A2-813B0931DC96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60F14-B6A5-4372-807C-70425707B2C5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788A-EAE5-497B-93D9-DA003E7132A3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01BA9-F9D2-404F-AD58-F2E4452C6DC9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EAD2D-0116-4598-8B29-8C44D363C01B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698B9-FDE4-4458-890F-449B6838BC33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68E68-C430-4809-8908-FF106E9BB7AA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800D30-8F3A-4A3B-B866-B95636621F0E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DA9ED-548F-464C-A442-4B620684C63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D88537-82A6-4F7A-ACC9-D63CCADE6354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74F1B0-AA22-4DA2-9DC4-2DC9C75115D3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5062421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DC6AA-CF3F-4E92-A31D-193C67AC850E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5AF80-C73C-4156-97B3-CF791CFE77B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4545852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FEE03-3CC4-4990-AA04-02C2230185B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84E513-1D55-4ADE-B4F7-BBC095688B88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878514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64F8B-DA41-4857-994E-EDD5861AEED5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B434A-5EBC-477B-AC87-7BA24EF9DF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0626748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FCEC5-7251-408C-8993-AB3A11967D8A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6B6025-B59F-4777-9851-FEC0B20D4C5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51752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65C1A-44DE-4A47-A5E3-C9B9CBD1988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54499E-286C-4A17-9831-225121AA5E26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F48B5-6385-4229-84E8-91DE13279889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5752067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9B783-60C9-44E3-8CBC-7D6867043BF4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B04847-6192-4721-A6FB-4B9321D3077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9023017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8D124-8D68-4663-B960-1D25D7C4E94F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80C324-434E-42B4-9994-C668B7041B0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998792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DFB-65D5-4609-9E7C-350DCC4C757C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2327FA-D115-4163-916C-51F619A671AB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278993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40A84-4234-42B5-9631-5D03AC0766A2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59E96-5D50-4D40-A4DA-33802EC64F5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85773432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190A0-972C-4881-B663-F117E280C74C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58F3B4-6927-4BFC-8131-E30524F6A0B4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97942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9697-04A9-4E7F-80BE-A598E8635F9C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FBDA3-EA99-4C88-BF36-CEC2B2A1F5BD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6D7BE-11E7-4BB1-8D63-7C898C707354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7C39C-AD21-444A-B90C-794035BA5D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3CAC0-44F1-42D9-A364-8FCF5054A429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2AEA0698-11B4-498B-A72D-B3214E90727E}" type="slidenum">
              <a:rPr lang="en-US" altLang="zh-CN"/>
              <a:pPr>
                <a:defRPr/>
              </a:pPr>
              <a:t>‹Nr.›</a:t>
            </a:fld>
            <a:endParaRPr lang="en-US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zh-CN" altLang="en-US">
              <a:latin typeface="Arial" pitchFamily="34" charset="0"/>
              <a:ea typeface="SimSun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defRPr kumimoji="1" sz="3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A6EF7F1F-6330-426A-A8D4-02CB3B8CFF74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367E5C27-1BF8-49C5-A3E3-FB3475102774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eaLnBrk="0" hangingPunct="0">
              <a:defRPr/>
            </a:pPr>
            <a:endParaRPr lang="de-DE">
              <a:ln>
                <a:solidFill>
                  <a:srgbClr val="92D050"/>
                </a:solidFill>
              </a:ln>
              <a:latin typeface="Arial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718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560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E5B4E701-1304-48D9-98CF-AF2809329855}" type="datetimeFigureOut">
              <a:rPr lang="de-DE" altLang="zh-CN"/>
              <a:pPr>
                <a:defRPr/>
              </a:pPr>
              <a:t>05.06.2016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  <a:latin typeface="Arial" pitchFamily="34" charset="0"/>
                <a:ea typeface="SimSun" pitchFamily="2" charset="-122"/>
              </a:defRPr>
            </a:lvl1pPr>
          </a:lstStyle>
          <a:p>
            <a:pPr>
              <a:defRPr/>
            </a:pPr>
            <a:fld id="{45F38EE2-435C-407E-BFE2-EC067C05794C}" type="slidenum">
              <a:rPr lang="de-DE" altLang="zh-CN"/>
              <a:pPr>
                <a:defRPr/>
              </a:pPr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4" r:id="rId2"/>
    <p:sldLayoutId id="2147483703" r:id="rId3"/>
    <p:sldLayoutId id="2147483702" r:id="rId4"/>
    <p:sldLayoutId id="2147483701" r:id="rId5"/>
    <p:sldLayoutId id="2147483700" r:id="rId6"/>
    <p:sldLayoutId id="2147483699" r:id="rId7"/>
    <p:sldLayoutId id="2147483698" r:id="rId8"/>
    <p:sldLayoutId id="2147483697" r:id="rId9"/>
    <p:sldLayoutId id="2147483696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宋体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宋体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宋体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宋体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宋体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fld id="{E0A212D9-60B9-4823-8B49-F23D24F8FBEC}" type="datetimeFigureOut">
              <a:rPr lang="de-DE" altLang="zh-CN">
                <a:latin typeface="Arial" pitchFamily="34" charset="0"/>
                <a:ea typeface="SimSun" pitchFamily="2" charset="-122"/>
              </a:rPr>
              <a:pPr eaLnBrk="0" hangingPunct="0">
                <a:defRPr/>
              </a:pPr>
              <a:t>05.06.2016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0" hangingPunct="0"/>
            <a:fld id="{BA02D002-8CE0-4681-8261-753AA4E78781}" type="slidenum">
              <a:rPr lang="de-DE" altLang="zh-CN">
                <a:latin typeface="Arial" pitchFamily="34" charset="0"/>
                <a:ea typeface="SimSun" pitchFamily="2" charset="-122"/>
              </a:rPr>
              <a:pPr eaLnBrk="0" hangingPunct="0"/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307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90114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de-DE" sz="6600" dirty="0"/>
              <a:t>争夺属灵权柄的警诫</a:t>
            </a:r>
            <a:endParaRPr lang="zh-CN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争夺属灵权柄的警诫</a:t>
            </a:r>
            <a:r>
              <a:rPr lang="zh-CN" altLang="de-DE" dirty="0" smtClean="0"/>
              <a:t>（</a:t>
            </a:r>
            <a:r>
              <a:rPr lang="zh-CN" altLang="de-DE" dirty="0"/>
              <a:t>民数记</a:t>
            </a:r>
            <a:r>
              <a:rPr lang="de-DE" altLang="zh-CN" dirty="0"/>
              <a:t>16</a:t>
            </a:r>
            <a:r>
              <a:rPr lang="zh-CN" altLang="de-DE" dirty="0"/>
              <a:t>章）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677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事奉神是自发的行为？还是神的选派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事奉神是权柄的掌控？还是甘心卑微的服事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TW" altLang="de-DE" dirty="0"/>
              <a:t>事奉者是神</a:t>
            </a:r>
            <a:r>
              <a:rPr lang="zh-TW" altLang="de-DE" dirty="0" smtClean="0"/>
              <a:t>的</a:t>
            </a:r>
            <a:r>
              <a:rPr lang="zh-CN" altLang="de-DE" dirty="0"/>
              <a:t>仆人</a:t>
            </a:r>
            <a:r>
              <a:rPr lang="zh-TW" altLang="de-DE" dirty="0" smtClean="0"/>
              <a:t>？</a:t>
            </a:r>
            <a:r>
              <a:rPr lang="zh-TW" altLang="de-DE" dirty="0"/>
              <a:t>还是人</a:t>
            </a:r>
            <a:r>
              <a:rPr lang="zh-TW" altLang="de-DE" dirty="0" smtClean="0"/>
              <a:t>的</a:t>
            </a:r>
            <a:r>
              <a:rPr lang="zh-CN" altLang="de-DE" dirty="0" smtClean="0"/>
              <a:t>仆</a:t>
            </a:r>
            <a:r>
              <a:rPr lang="zh-TW" altLang="de-DE" dirty="0" smtClean="0"/>
              <a:t>人？</a:t>
            </a:r>
            <a:endParaRPr lang="de-DE" altLang="zh-TW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信而顺服是一个很难学好的功课</a:t>
            </a:r>
            <a:r>
              <a:rPr lang="zh-CN" altLang="de-DE" dirty="0" smtClean="0"/>
              <a:t>？</a:t>
            </a:r>
            <a:endParaRPr lang="de-DE" altLang="zh-C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争夺属灵权柄的警诫</a:t>
            </a:r>
            <a:r>
              <a:rPr lang="zh-CN" altLang="de-DE" dirty="0" smtClean="0"/>
              <a:t>（</a:t>
            </a:r>
            <a:r>
              <a:rPr lang="zh-CN" altLang="de-DE" dirty="0"/>
              <a:t>民数记</a:t>
            </a:r>
            <a:r>
              <a:rPr lang="de-DE" altLang="zh-CN" dirty="0"/>
              <a:t>16</a:t>
            </a:r>
            <a:r>
              <a:rPr lang="zh-CN" altLang="de-DE" dirty="0"/>
              <a:t>章）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267700" cy="4297362"/>
          </a:xfrm>
        </p:spPr>
        <p:txBody>
          <a:bodyPr/>
          <a:lstStyle/>
          <a:p>
            <a:pPr marL="0" indent="0"/>
            <a:r>
              <a:rPr lang="zh-CN" altLang="de-DE" dirty="0" smtClean="0"/>
              <a:t>引言：</a:t>
            </a:r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/>
              <a:t>人的掌</a:t>
            </a:r>
            <a:r>
              <a:rPr lang="zh-CN" altLang="de-DE" dirty="0" smtClean="0"/>
              <a:t>权欲望</a:t>
            </a:r>
            <a:r>
              <a:rPr lang="zh-CN" altLang="de-DE" dirty="0"/>
              <a:t>是反叛的根基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/>
              <a:t>教会的分裂是如何产生的</a:t>
            </a:r>
            <a:r>
              <a:rPr lang="zh-CN" altLang="de-DE" dirty="0" smtClean="0"/>
              <a:t>？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5"/>
            </a:pPr>
            <a:r>
              <a:rPr lang="zh-CN" altLang="de-DE" dirty="0" smtClean="0"/>
              <a:t>如</a:t>
            </a:r>
            <a:r>
              <a:rPr lang="zh-CN" altLang="de-DE" dirty="0"/>
              <a:t>何辨别属灵的权柄和带领？</a:t>
            </a: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579818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争夺属灵权柄的警诫（民数记</a:t>
            </a:r>
            <a:r>
              <a:rPr lang="de-DE" altLang="zh-CN" dirty="0"/>
              <a:t>16</a:t>
            </a:r>
            <a:r>
              <a:rPr lang="zh-CN" altLang="de-DE" dirty="0"/>
              <a:t>章）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摩西、亚伦的事奉岗位是耶和华神所委派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可拉一党的人是有背景、有民望和有事奉岗位</a:t>
            </a:r>
            <a:r>
              <a:rPr lang="zh-CN" altLang="de-DE" dirty="0" smtClean="0"/>
              <a:t>的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/>
            </a:pPr>
            <a:r>
              <a:rPr lang="zh-CN" altLang="de-DE" dirty="0"/>
              <a:t>权柄是争夺的重</a:t>
            </a:r>
            <a:r>
              <a:rPr lang="zh-CN" altLang="de-DE" dirty="0" smtClean="0"/>
              <a:t>点</a:t>
            </a:r>
            <a:endParaRPr lang="zh-CN" altLang="de-DE" dirty="0"/>
          </a:p>
        </p:txBody>
      </p:sp>
    </p:spTree>
    <p:extLst>
      <p:ext uri="{BB962C8B-B14F-4D97-AF65-F5344CB8AC3E}">
        <p14:creationId xmlns:p14="http://schemas.microsoft.com/office/powerpoint/2010/main" xmlns="" val="35723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争夺属灵权柄的警诫（民数记</a:t>
            </a:r>
            <a:r>
              <a:rPr lang="de-DE" altLang="zh-CN" dirty="0"/>
              <a:t>16</a:t>
            </a:r>
            <a:r>
              <a:rPr lang="zh-CN" altLang="de-DE" dirty="0"/>
              <a:t>章）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zh-CN" altLang="en-US" dirty="0" smtClean="0"/>
              <a:t>经文理解与应用：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4"/>
            </a:pPr>
            <a:r>
              <a:rPr lang="zh-CN" altLang="de-DE" dirty="0"/>
              <a:t>摩西对神的态度和对人的立</a:t>
            </a:r>
            <a:r>
              <a:rPr lang="zh-CN" altLang="de-DE" dirty="0" smtClean="0"/>
              <a:t>场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4"/>
            </a:pPr>
            <a:r>
              <a:rPr lang="zh-CN" altLang="de-DE" dirty="0"/>
              <a:t>顺服的认识和学</a:t>
            </a:r>
            <a:r>
              <a:rPr lang="zh-CN" altLang="de-DE" dirty="0" smtClean="0"/>
              <a:t>习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4"/>
            </a:pPr>
            <a:r>
              <a:rPr lang="zh-CN" altLang="de-DE" dirty="0"/>
              <a:t>摩西的代祷和代</a:t>
            </a:r>
            <a:r>
              <a:rPr lang="zh-CN" altLang="de-DE" dirty="0" smtClean="0"/>
              <a:t>求</a:t>
            </a:r>
            <a:endParaRPr lang="de-DE" altLang="zh-CN" dirty="0" smtClean="0"/>
          </a:p>
          <a:p>
            <a:pPr marL="514350" indent="-514350">
              <a:buFont typeface="+mj-lt"/>
              <a:buAutoNum type="arabicParenR" startAt="4"/>
            </a:pPr>
            <a:r>
              <a:rPr lang="zh-CN" altLang="de-DE" dirty="0"/>
              <a:t>神的审判和处置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96254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11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11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de-DE" dirty="0"/>
              <a:t>争夺属灵权柄的警诫（民数记</a:t>
            </a:r>
            <a:r>
              <a:rPr lang="de-DE" altLang="zh-CN" dirty="0"/>
              <a:t>16</a:t>
            </a:r>
            <a:r>
              <a:rPr lang="zh-CN" altLang="de-DE" dirty="0"/>
              <a:t>章）</a:t>
            </a:r>
            <a:endParaRPr lang="zh-CN" altLang="en-US" dirty="0" smtClean="0"/>
          </a:p>
        </p:txBody>
      </p:sp>
      <p:sp>
        <p:nvSpPr>
          <p:cNvPr id="91138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endParaRPr lang="en-US" altLang="zh-CN" dirty="0" smtClean="0"/>
          </a:p>
          <a:p>
            <a:pPr marL="0" indent="0"/>
            <a:r>
              <a:rPr lang="zh-CN" altLang="en-US" dirty="0" smtClean="0"/>
              <a:t>总结：</a:t>
            </a:r>
            <a:endParaRPr lang="de-DE" altLang="zh-CN" dirty="0" smtClean="0"/>
          </a:p>
          <a:p>
            <a:pPr marL="0" indent="0"/>
            <a:endParaRPr lang="de-DE" altLang="zh-CN" dirty="0" smtClean="0"/>
          </a:p>
          <a:p>
            <a:pPr marL="0" indent="0"/>
            <a:r>
              <a:rPr lang="zh-CN" altLang="de-DE" dirty="0"/>
              <a:t>让神掌权的教会是谦卑的事奉和顺服属灵的权柄</a:t>
            </a:r>
            <a:endParaRPr lang="zh-CN" altLang="de-DE" dirty="0" smtClean="0"/>
          </a:p>
          <a:p>
            <a:pPr marL="0" indent="0"/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7955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11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 build="p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832</Words>
  <Application>Microsoft Office PowerPoint</Application>
  <PresentationFormat>Bildschirmpräsentation (4:3)</PresentationFormat>
  <Paragraphs>59</Paragraphs>
  <Slides>6</Slides>
  <Notes>6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默认设计模板</vt:lpstr>
      <vt:lpstr>Benutzerdefiniertes Design</vt:lpstr>
      <vt:lpstr>1_Benutzerdefiniertes Design</vt:lpstr>
      <vt:lpstr>2_Benutzerdefiniertes Design</vt:lpstr>
      <vt:lpstr>主日证道</vt:lpstr>
      <vt:lpstr>争夺属灵权柄的警诫（民数记16章）</vt:lpstr>
      <vt:lpstr>争夺属灵权柄的警诫（民数记16章）</vt:lpstr>
      <vt:lpstr>争夺属灵权柄的警诫（民数记16章）</vt:lpstr>
      <vt:lpstr>争夺属灵权柄的警诫（民数记16章）</vt:lpstr>
      <vt:lpstr>争夺属灵权柄的警诫（民数记16章）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999</cp:revision>
  <cp:lastPrinted>2014-11-07T16:08:42Z</cp:lastPrinted>
  <dcterms:created xsi:type="dcterms:W3CDTF">2013-12-13T09:03:28Z</dcterms:created>
  <dcterms:modified xsi:type="dcterms:W3CDTF">2016-06-04T22:58:33Z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