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2"/>
  </p:notesMasterIdLst>
  <p:handoutMasterIdLst>
    <p:handoutMasterId r:id="rId13"/>
  </p:handoutMasterIdLst>
  <p:sldIdLst>
    <p:sldId id="863" r:id="rId5"/>
    <p:sldId id="864" r:id="rId6"/>
    <p:sldId id="1257" r:id="rId7"/>
    <p:sldId id="1218" r:id="rId8"/>
    <p:sldId id="1258" r:id="rId9"/>
    <p:sldId id="1259" r:id="rId10"/>
    <p:sldId id="1219" r:id="rId11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181" autoAdjust="0"/>
    <p:restoredTop sz="86809" autoAdjust="0"/>
  </p:normalViewPr>
  <p:slideViewPr>
    <p:cSldViewPr>
      <p:cViewPr varScale="1">
        <p:scale>
          <a:sx n="108" d="100"/>
          <a:sy n="108" d="100"/>
        </p:scale>
        <p:origin x="184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pPr/>
              <a:t>2016/9/12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8626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84856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43176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12.09.2016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灵性中的智慧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灵性中的智慧</a:t>
            </a:r>
            <a:r>
              <a:rPr lang="zh-CN" altLang="de-DE" dirty="0" smtClean="0"/>
              <a:t>（</a:t>
            </a:r>
            <a:r>
              <a:rPr lang="zh-CN" altLang="en-US" dirty="0" smtClean="0"/>
              <a:t>箴</a:t>
            </a:r>
            <a:r>
              <a:rPr lang="en-US" altLang="zh-CN" dirty="0" smtClean="0"/>
              <a:t>24</a:t>
            </a:r>
            <a:r>
              <a:rPr lang="de-DE" altLang="zh-CN" dirty="0" smtClean="0"/>
              <a:t>:</a:t>
            </a:r>
            <a:r>
              <a:rPr lang="en-US" altLang="zh-CN" dirty="0" smtClean="0"/>
              <a:t>23</a:t>
            </a:r>
            <a:r>
              <a:rPr lang="de-DE" altLang="zh-CN" dirty="0" smtClean="0"/>
              <a:t>-</a:t>
            </a:r>
            <a:r>
              <a:rPr lang="en-US" altLang="zh-CN" dirty="0" smtClean="0"/>
              <a:t>34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1.</a:t>
            </a:r>
            <a:r>
              <a:rPr lang="zh-CN" altLang="en-US" dirty="0" smtClean="0"/>
              <a:t> 人人</a:t>
            </a:r>
            <a:r>
              <a:rPr lang="zh-CN" altLang="en-US" dirty="0"/>
              <a:t>都崇尚智慧，什么是智慧？</a:t>
            </a:r>
            <a:r>
              <a:rPr lang="zh-CN" altLang="en-US" dirty="0" smtClean="0"/>
              <a:t>人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为什么</a:t>
            </a:r>
            <a:r>
              <a:rPr lang="zh-CN" altLang="en-US" dirty="0"/>
              <a:t>需要智慧，对人生有何益处？</a:t>
            </a:r>
          </a:p>
          <a:p>
            <a:pPr marL="0" indent="0"/>
            <a:r>
              <a:rPr lang="en-US" altLang="zh-CN" dirty="0" smtClean="0"/>
              <a:t>2.</a:t>
            </a:r>
            <a:r>
              <a:rPr lang="zh-CN" altLang="en-US" dirty="0" smtClean="0"/>
              <a:t> 世俗</a:t>
            </a:r>
            <a:r>
              <a:rPr lang="zh-CN" altLang="en-US" dirty="0"/>
              <a:t>的智慧和属神的灵性智慧</a:t>
            </a:r>
            <a:r>
              <a:rPr lang="zh-CN" altLang="en-US" dirty="0" smtClean="0"/>
              <a:t>相同</a:t>
            </a:r>
            <a:endParaRPr lang="en-US" altLang="zh-CN" dirty="0" smtClean="0"/>
          </a:p>
          <a:p>
            <a:pPr marL="0" indent="0"/>
            <a:r>
              <a:rPr lang="zh-CN" altLang="en-US" dirty="0" smtClean="0"/>
              <a:t>   吗？</a:t>
            </a:r>
            <a:r>
              <a:rPr lang="zh-CN" altLang="en-US" dirty="0"/>
              <a:t>有什么区别？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灵性中的智慧</a:t>
            </a:r>
            <a:r>
              <a:rPr lang="zh-CN" altLang="de-DE" dirty="0" smtClean="0"/>
              <a:t>（</a:t>
            </a:r>
            <a:r>
              <a:rPr lang="zh-CN" altLang="en-US" dirty="0" smtClean="0"/>
              <a:t>箴</a:t>
            </a:r>
            <a:r>
              <a:rPr lang="en-US" altLang="zh-CN" dirty="0" smtClean="0"/>
              <a:t>24</a:t>
            </a:r>
            <a:r>
              <a:rPr lang="de-DE" altLang="zh-CN" dirty="0" smtClean="0"/>
              <a:t>:</a:t>
            </a:r>
            <a:r>
              <a:rPr lang="en-US" altLang="zh-CN" dirty="0" smtClean="0"/>
              <a:t>23</a:t>
            </a:r>
            <a:r>
              <a:rPr lang="de-DE" altLang="zh-CN" dirty="0" smtClean="0"/>
              <a:t>-</a:t>
            </a:r>
            <a:r>
              <a:rPr lang="en-US" altLang="zh-CN" dirty="0" smtClean="0"/>
              <a:t>34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3.</a:t>
            </a:r>
            <a:r>
              <a:rPr lang="zh-CN" altLang="en-US" dirty="0" smtClean="0"/>
              <a:t> 灵性</a:t>
            </a:r>
            <a:r>
              <a:rPr lang="zh-CN" altLang="en-US" dirty="0"/>
              <a:t>智慧的真理特征：是以神的</a:t>
            </a:r>
            <a:r>
              <a:rPr lang="zh-CN" altLang="en-US" dirty="0" smtClean="0"/>
              <a:t>心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意</a:t>
            </a:r>
            <a:r>
              <a:rPr lang="zh-CN" altLang="en-US" dirty="0"/>
              <a:t>和旨意为根基</a:t>
            </a:r>
          </a:p>
          <a:p>
            <a:pPr marL="0" indent="0"/>
            <a:r>
              <a:rPr lang="en-US" altLang="zh-CN" dirty="0" smtClean="0"/>
              <a:t>4.</a:t>
            </a:r>
            <a:r>
              <a:rPr lang="zh-CN" altLang="en-US" dirty="0" smtClean="0"/>
              <a:t> 基督徒</a:t>
            </a:r>
            <a:r>
              <a:rPr lang="zh-CN" altLang="en-US" dirty="0"/>
              <a:t>不是反智主义， 要认识</a:t>
            </a:r>
            <a:r>
              <a:rPr lang="zh-CN" altLang="en-US" dirty="0" smtClean="0"/>
              <a:t>上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帝</a:t>
            </a:r>
            <a:r>
              <a:rPr lang="zh-CN" altLang="en-US" dirty="0"/>
              <a:t>，分辨善恶是非，看到永恒和</a:t>
            </a:r>
            <a:r>
              <a:rPr lang="zh-CN" altLang="en-US" dirty="0" smtClean="0"/>
              <a:t>永生</a:t>
            </a:r>
            <a:endParaRPr lang="zh-CN" altLang="en-US" dirty="0"/>
          </a:p>
          <a:p>
            <a:pPr marL="0" indent="0"/>
            <a:endParaRPr lang="zh-CN" altLang="de-DE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48452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灵性中的智慧</a:t>
            </a:r>
            <a:r>
              <a:rPr lang="zh-CN" altLang="de-DE" dirty="0"/>
              <a:t>（</a:t>
            </a:r>
            <a:r>
              <a:rPr lang="zh-CN" altLang="en-US" dirty="0"/>
              <a:t>箴</a:t>
            </a:r>
            <a:r>
              <a:rPr lang="en-US" altLang="zh-CN" dirty="0"/>
              <a:t>24</a:t>
            </a:r>
            <a:r>
              <a:rPr lang="de-DE" altLang="zh-CN" dirty="0"/>
              <a:t>:</a:t>
            </a:r>
            <a:r>
              <a:rPr lang="en-US" altLang="zh-CN" dirty="0"/>
              <a:t>23</a:t>
            </a:r>
            <a:r>
              <a:rPr lang="de-DE" altLang="zh-CN" dirty="0"/>
              <a:t>-</a:t>
            </a:r>
            <a:r>
              <a:rPr lang="en-US" altLang="zh-CN" dirty="0"/>
              <a:t>34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1.</a:t>
            </a:r>
            <a:r>
              <a:rPr lang="zh-CN" altLang="en-US" dirty="0" smtClean="0"/>
              <a:t> 在</a:t>
            </a:r>
            <a:r>
              <a:rPr lang="zh-CN" altLang="en-US" dirty="0"/>
              <a:t>敬畏上帝的根基上寻求智慧，</a:t>
            </a:r>
            <a:r>
              <a:rPr lang="zh-CN" altLang="en-US" dirty="0" smtClean="0"/>
              <a:t>认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识人性</a:t>
            </a:r>
            <a:r>
              <a:rPr lang="zh-CN" altLang="en-US" dirty="0"/>
              <a:t>，避开网罗。</a:t>
            </a:r>
          </a:p>
          <a:p>
            <a:pPr marL="0" indent="0"/>
            <a:r>
              <a:rPr lang="en-US" altLang="zh-CN" dirty="0" smtClean="0"/>
              <a:t>2.</a:t>
            </a:r>
            <a:r>
              <a:rPr lang="zh-CN" altLang="en-US" dirty="0" smtClean="0"/>
              <a:t> 面对</a:t>
            </a:r>
            <a:r>
              <a:rPr lang="zh-CN" altLang="en-US" dirty="0"/>
              <a:t>公正的态度：私情与公理的</a:t>
            </a:r>
            <a:r>
              <a:rPr lang="zh-CN" altLang="en-US" dirty="0" smtClean="0"/>
              <a:t>度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量</a:t>
            </a:r>
            <a:r>
              <a:rPr lang="zh-CN" altLang="en-US" dirty="0"/>
              <a:t>，是非善恶的确定性。维护</a:t>
            </a:r>
            <a:r>
              <a:rPr lang="zh-CN" altLang="en-US" dirty="0" smtClean="0"/>
              <a:t>公义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与</a:t>
            </a:r>
            <a:r>
              <a:rPr lang="zh-CN" altLang="en-US" dirty="0"/>
              <a:t>正直，在真理中祝福他人与社会</a:t>
            </a:r>
            <a:r>
              <a:rPr lang="zh-CN" altLang="en-US" dirty="0" smtClean="0"/>
              <a:t>。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灵性中的智慧</a:t>
            </a:r>
            <a:r>
              <a:rPr lang="zh-CN" altLang="de-DE" dirty="0"/>
              <a:t>（</a:t>
            </a:r>
            <a:r>
              <a:rPr lang="zh-CN" altLang="en-US" dirty="0"/>
              <a:t>箴</a:t>
            </a:r>
            <a:r>
              <a:rPr lang="en-US" altLang="zh-CN" dirty="0"/>
              <a:t>24</a:t>
            </a:r>
            <a:r>
              <a:rPr lang="de-DE" altLang="zh-CN" dirty="0"/>
              <a:t>:</a:t>
            </a:r>
            <a:r>
              <a:rPr lang="en-US" altLang="zh-CN" dirty="0"/>
              <a:t>23</a:t>
            </a:r>
            <a:r>
              <a:rPr lang="de-DE" altLang="zh-CN" dirty="0"/>
              <a:t>-</a:t>
            </a:r>
            <a:r>
              <a:rPr lang="en-US" altLang="zh-CN" dirty="0"/>
              <a:t>34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3.</a:t>
            </a:r>
            <a:r>
              <a:rPr lang="zh-CN" altLang="en-US" dirty="0" smtClean="0"/>
              <a:t> 不</a:t>
            </a:r>
            <a:r>
              <a:rPr lang="zh-CN" altLang="en-US" dirty="0"/>
              <a:t>作假见证，陷害他人；不以</a:t>
            </a:r>
            <a:r>
              <a:rPr lang="zh-CN" altLang="en-US" dirty="0" smtClean="0"/>
              <a:t>谎言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欺骗</a:t>
            </a:r>
            <a:r>
              <a:rPr lang="zh-CN" altLang="en-US" dirty="0"/>
              <a:t>他人；不以恶报恶，以恶治恶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失去</a:t>
            </a:r>
            <a:r>
              <a:rPr lang="zh-CN" altLang="en-US" dirty="0"/>
              <a:t>神子民的身份、神儿女的特征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4.</a:t>
            </a:r>
            <a:r>
              <a:rPr lang="zh-CN" altLang="en-US" dirty="0" smtClean="0"/>
              <a:t> 智慧</a:t>
            </a:r>
            <a:r>
              <a:rPr lang="zh-CN" altLang="en-US" dirty="0"/>
              <a:t>地面对负面的经验：省思</a:t>
            </a:r>
            <a:r>
              <a:rPr lang="zh-CN" altLang="en-US" dirty="0" smtClean="0"/>
              <a:t>他人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不</a:t>
            </a:r>
            <a:r>
              <a:rPr lang="zh-CN" altLang="en-US" dirty="0"/>
              <a:t>好的行为、习惯，成为自己的</a:t>
            </a:r>
            <a:r>
              <a:rPr lang="zh-CN" altLang="en-US" dirty="0" smtClean="0"/>
              <a:t>警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戒</a:t>
            </a:r>
            <a:r>
              <a:rPr lang="zh-CN" altLang="en-US" dirty="0"/>
              <a:t>而获得</a:t>
            </a:r>
            <a:r>
              <a:rPr lang="zh-CN" altLang="en-US" dirty="0" smtClean="0"/>
              <a:t>成长。</a:t>
            </a:r>
            <a:endParaRPr lang="zh-CN" altLang="en-US" dirty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04009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灵性中的智慧</a:t>
            </a:r>
            <a:r>
              <a:rPr lang="zh-CN" altLang="de-DE" dirty="0"/>
              <a:t>（</a:t>
            </a:r>
            <a:r>
              <a:rPr lang="zh-CN" altLang="en-US" dirty="0"/>
              <a:t>箴</a:t>
            </a:r>
            <a:r>
              <a:rPr lang="en-US" altLang="zh-CN" dirty="0"/>
              <a:t>24</a:t>
            </a:r>
            <a:r>
              <a:rPr lang="de-DE" altLang="zh-CN" dirty="0"/>
              <a:t>:</a:t>
            </a:r>
            <a:r>
              <a:rPr lang="en-US" altLang="zh-CN" dirty="0"/>
              <a:t>23</a:t>
            </a:r>
            <a:r>
              <a:rPr lang="de-DE" altLang="zh-CN" dirty="0"/>
              <a:t>-</a:t>
            </a:r>
            <a:r>
              <a:rPr lang="en-US" altLang="zh-CN" dirty="0"/>
              <a:t>34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5.</a:t>
            </a:r>
            <a:r>
              <a:rPr lang="zh-CN" altLang="en-US" dirty="0" smtClean="0"/>
              <a:t> 在</a:t>
            </a:r>
            <a:r>
              <a:rPr lang="zh-CN" altLang="en-US" dirty="0"/>
              <a:t>神手中有隐藏的法则，人眼不</a:t>
            </a:r>
            <a:r>
              <a:rPr lang="zh-CN" altLang="en-US" dirty="0" smtClean="0"/>
              <a:t>能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直接</a:t>
            </a:r>
            <a:r>
              <a:rPr lang="zh-CN" altLang="en-US" dirty="0"/>
              <a:t>看见。若不存智慧和敬畏，</a:t>
            </a:r>
            <a:r>
              <a:rPr lang="zh-CN" altLang="en-US" dirty="0" smtClean="0"/>
              <a:t>被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自己</a:t>
            </a:r>
            <a:r>
              <a:rPr lang="zh-CN" altLang="en-US" dirty="0"/>
              <a:t>的罪性辖制，带来负面的</a:t>
            </a:r>
            <a:r>
              <a:rPr lang="zh-CN" altLang="en-US" dirty="0" smtClean="0"/>
              <a:t>后果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和结局。</a:t>
            </a:r>
            <a:endParaRPr lang="zh-CN" altLang="en-US" dirty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53696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灵性中的智慧</a:t>
            </a:r>
            <a:r>
              <a:rPr lang="zh-CN" altLang="de-DE" dirty="0"/>
              <a:t>（</a:t>
            </a:r>
            <a:r>
              <a:rPr lang="zh-CN" altLang="en-US" dirty="0"/>
              <a:t>箴</a:t>
            </a:r>
            <a:r>
              <a:rPr lang="en-US" altLang="zh-CN" dirty="0"/>
              <a:t>24</a:t>
            </a:r>
            <a:r>
              <a:rPr lang="de-DE" altLang="zh-CN" dirty="0"/>
              <a:t>:</a:t>
            </a:r>
            <a:r>
              <a:rPr lang="en-US" altLang="zh-CN" dirty="0"/>
              <a:t>23</a:t>
            </a:r>
            <a:r>
              <a:rPr lang="de-DE" altLang="zh-CN" dirty="0"/>
              <a:t>-</a:t>
            </a:r>
            <a:r>
              <a:rPr lang="en-US" altLang="zh-CN" dirty="0"/>
              <a:t>34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0">
              <a:spcBef>
                <a:spcPts val="600"/>
              </a:spcBef>
            </a:pPr>
            <a:r>
              <a:rPr lang="en-US" altLang="zh-CN" dirty="0" smtClean="0"/>
              <a:t>1.</a:t>
            </a:r>
            <a:r>
              <a:rPr lang="zh-CN" altLang="en-US" dirty="0" smtClean="0"/>
              <a:t> 灵性</a:t>
            </a:r>
            <a:r>
              <a:rPr lang="zh-CN" altLang="en-US" dirty="0"/>
              <a:t>中的智慧让我们明白神的</a:t>
            </a:r>
            <a:r>
              <a:rPr lang="zh-CN" altLang="en-US" dirty="0" smtClean="0"/>
              <a:t>心意</a:t>
            </a:r>
            <a:endParaRPr lang="en-US" altLang="zh-CN" dirty="0" smtClean="0"/>
          </a:p>
          <a:p>
            <a:pPr marL="0" indent="0">
              <a:spcBef>
                <a:spcPts val="600"/>
              </a:spcBef>
            </a:pPr>
            <a:r>
              <a:rPr lang="zh-CN" altLang="en-US" dirty="0"/>
              <a:t> </a:t>
            </a:r>
            <a:r>
              <a:rPr lang="zh-CN" altLang="en-US" dirty="0" smtClean="0"/>
              <a:t>  和</a:t>
            </a:r>
            <a:r>
              <a:rPr lang="zh-CN" altLang="en-US" dirty="0"/>
              <a:t>旨意。不被自己的有限所困，</a:t>
            </a:r>
            <a:r>
              <a:rPr lang="zh-CN" altLang="en-US" dirty="0" smtClean="0"/>
              <a:t>不</a:t>
            </a:r>
            <a:endParaRPr lang="en-US" altLang="zh-CN" dirty="0" smtClean="0"/>
          </a:p>
          <a:p>
            <a:pPr marL="0" indent="0">
              <a:spcBef>
                <a:spcPts val="600"/>
              </a:spcBef>
            </a:pPr>
            <a:r>
              <a:rPr lang="zh-CN" altLang="en-US" dirty="0"/>
              <a:t> </a:t>
            </a:r>
            <a:r>
              <a:rPr lang="zh-CN" altLang="en-US" dirty="0" smtClean="0"/>
              <a:t>  被</a:t>
            </a:r>
            <a:r>
              <a:rPr lang="zh-CN" altLang="en-US" dirty="0"/>
              <a:t>罪与恶辖制，过敬畏神的人生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pPr marL="0" indent="0">
              <a:spcBef>
                <a:spcPts val="600"/>
              </a:spcBef>
            </a:pPr>
            <a:r>
              <a:rPr lang="en-US" altLang="zh-CN" dirty="0"/>
              <a:t>2. </a:t>
            </a:r>
            <a:r>
              <a:rPr lang="zh-CN" altLang="en-US" dirty="0"/>
              <a:t>神明白智慧的道路，晓得智慧的</a:t>
            </a:r>
            <a:r>
              <a:rPr lang="zh-CN" altLang="en-US" dirty="0" smtClean="0"/>
              <a:t>所</a:t>
            </a:r>
            <a:endParaRPr lang="en-US" altLang="zh-CN" dirty="0" smtClean="0"/>
          </a:p>
          <a:p>
            <a:pPr marL="0" indent="0">
              <a:spcBef>
                <a:spcPts val="600"/>
              </a:spcBef>
            </a:pPr>
            <a:r>
              <a:rPr lang="zh-CN" altLang="en-US" dirty="0"/>
              <a:t> </a:t>
            </a:r>
            <a:r>
              <a:rPr lang="zh-CN" altLang="en-US" dirty="0" smtClean="0"/>
              <a:t>  在</a:t>
            </a:r>
            <a:r>
              <a:rPr lang="zh-CN" altLang="en-US" dirty="0"/>
              <a:t>。因他的鉴察直到地级，遍观</a:t>
            </a:r>
            <a:r>
              <a:rPr lang="zh-CN" altLang="en-US" dirty="0" smtClean="0"/>
              <a:t>普</a:t>
            </a:r>
            <a:endParaRPr lang="en-US" altLang="zh-CN" dirty="0" smtClean="0"/>
          </a:p>
          <a:p>
            <a:pPr marL="0" indent="0">
              <a:spcBef>
                <a:spcPts val="600"/>
              </a:spcBef>
            </a:pPr>
            <a:r>
              <a:rPr lang="zh-CN" altLang="en-US" dirty="0"/>
              <a:t> </a:t>
            </a:r>
            <a:r>
              <a:rPr lang="zh-CN" altLang="en-US" dirty="0" smtClean="0"/>
              <a:t>  天</a:t>
            </a:r>
            <a:r>
              <a:rPr lang="zh-CN" altLang="en-US" dirty="0"/>
              <a:t>之下</a:t>
            </a:r>
            <a:r>
              <a:rPr lang="en-US" altLang="zh-CN" dirty="0"/>
              <a:t>……</a:t>
            </a:r>
            <a:r>
              <a:rPr lang="zh-CN" altLang="en-US" dirty="0"/>
              <a:t>他对人说“敬畏主就</a:t>
            </a:r>
            <a:r>
              <a:rPr lang="zh-CN" altLang="en-US" dirty="0" smtClean="0"/>
              <a:t>是</a:t>
            </a:r>
            <a:endParaRPr lang="en-US" altLang="zh-CN" dirty="0" smtClean="0"/>
          </a:p>
          <a:p>
            <a:pPr marL="0" indent="0">
              <a:spcBef>
                <a:spcPts val="600"/>
              </a:spcBef>
            </a:pPr>
            <a:r>
              <a:rPr lang="zh-CN" altLang="en-US" dirty="0"/>
              <a:t> </a:t>
            </a:r>
            <a:r>
              <a:rPr lang="zh-CN" altLang="en-US" dirty="0" smtClean="0"/>
              <a:t>  智慧</a:t>
            </a:r>
            <a:r>
              <a:rPr lang="zh-CN" altLang="en-US" dirty="0"/>
              <a:t>，远离恶便是聪明” </a:t>
            </a:r>
            <a:r>
              <a:rPr lang="en-US" altLang="zh-CN" dirty="0"/>
              <a:t>( </a:t>
            </a:r>
            <a:r>
              <a:rPr lang="zh-CN" altLang="en-US" dirty="0" smtClean="0"/>
              <a:t>约伯</a:t>
            </a:r>
            <a:endParaRPr lang="en-US" altLang="zh-CN" dirty="0" smtClean="0"/>
          </a:p>
          <a:p>
            <a:pPr marL="0" indent="0">
              <a:spcBef>
                <a:spcPts val="600"/>
              </a:spcBef>
            </a:pPr>
            <a:r>
              <a:rPr lang="zh-CN" altLang="en-US" dirty="0"/>
              <a:t> </a:t>
            </a:r>
            <a:r>
              <a:rPr lang="zh-CN" altLang="en-US" dirty="0" smtClean="0"/>
              <a:t>  记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23-24,28)</a:t>
            </a:r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1206</Words>
  <Application>Microsoft Office PowerPoint</Application>
  <PresentationFormat>Bildschirmpräsentation (4:3)</PresentationFormat>
  <Paragraphs>83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灵性中的智慧（箴24:23-34）</vt:lpstr>
      <vt:lpstr>灵性中的智慧（箴24:23-34）</vt:lpstr>
      <vt:lpstr>灵性中的智慧（箴24:23-34）</vt:lpstr>
      <vt:lpstr>灵性中的智慧（箴24:23-34）</vt:lpstr>
      <vt:lpstr>灵性中的智慧（箴24:23-34）</vt:lpstr>
      <vt:lpstr>灵性中的智慧（箴24:23-34）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1083</cp:revision>
  <cp:lastPrinted>2014-11-07T16:08:42Z</cp:lastPrinted>
  <dcterms:created xsi:type="dcterms:W3CDTF">2013-12-13T09:03:28Z</dcterms:created>
  <dcterms:modified xsi:type="dcterms:W3CDTF">2016-09-11T22:14:42Z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