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  <p:sldMasterId id="2147483706" r:id="rId4"/>
  </p:sldMasterIdLst>
  <p:notesMasterIdLst>
    <p:notesMasterId r:id="rId10"/>
  </p:notesMasterIdLst>
  <p:handoutMasterIdLst>
    <p:handoutMasterId r:id="rId11"/>
  </p:handoutMasterIdLst>
  <p:sldIdLst>
    <p:sldId id="863" r:id="rId5"/>
    <p:sldId id="864" r:id="rId6"/>
    <p:sldId id="1218" r:id="rId7"/>
    <p:sldId id="1262" r:id="rId8"/>
    <p:sldId id="1219" r:id="rId9"/>
  </p:sldIdLst>
  <p:sldSz cx="9144000" cy="6858000" type="screen4x3"/>
  <p:notesSz cx="6884988" cy="100187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64" autoAdjust="0"/>
    <p:restoredTop sz="81295" autoAdjust="0"/>
  </p:normalViewPr>
  <p:slideViewPr>
    <p:cSldViewPr>
      <p:cViewPr varScale="1">
        <p:scale>
          <a:sx n="55" d="100"/>
          <a:sy n="55" d="100"/>
        </p:scale>
        <p:origin x="-18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1454F22-4B3F-4864-B4E8-A2F072CCF3E5}" type="slidenum">
              <a:rPr lang="en-US" altLang="zh-CN"/>
              <a:pPr/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8309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58BB0-02FD-4243-B779-A89EF0CAE980}" type="datetimeFigureOut">
              <a:rPr lang="zh-CN" altLang="en-US" smtClean="0"/>
              <a:t>2016/5/7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9964E-485B-42D3-A062-DD5FB0784B89}" type="slidenum">
              <a:rPr lang="zh-CN" altLang="en-US" smtClean="0"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062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证道题目可以在当月月报上找到。</a:t>
            </a:r>
            <a:endParaRPr lang="en-US" altLang="zh-CN" dirty="0" smtClean="0"/>
          </a:p>
          <a:p>
            <a:pPr marL="228600" indent="-228600">
              <a:buAutoNum type="arabicPeriod"/>
            </a:pPr>
            <a:r>
              <a:rPr lang="zh-CN" altLang="en-US" dirty="0" smtClean="0"/>
              <a:t>正文字体</a:t>
            </a:r>
            <a:r>
              <a:rPr lang="en-US" altLang="zh-CN" dirty="0" smtClean="0"/>
              <a:t>66</a:t>
            </a:r>
            <a:r>
              <a:rPr lang="zh-CN" altLang="en-US" dirty="0" smtClean="0"/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567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500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27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27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63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6BE98-170E-4E5B-BEA5-71CD1F87BBCF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8F40F-2CE7-4F35-8DBB-9C4071587866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2052D-2E26-4BCB-9001-1B5C7FCF13F7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8D421-34D0-4990-9670-7E4C260F3EAF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55DD7-EFF5-4FF4-B6D0-23623982A2C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1C59-DAEA-4F99-9F04-25C802CC291D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0333-19FE-4ED5-8390-042134E66B3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22657-FC45-47C0-8F96-E699A1B1826A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6FAF0-A757-45F4-AD8E-F67169C59A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8D12-7D01-4F33-980A-2F5E22179FFF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6B151-D8EE-4018-906D-90709B314F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985E2-DE34-4BEE-ADB9-8BD417BCB339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0407-906D-42D4-91CB-1FED4B88749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0A563-933F-4ADF-8A4C-361E016BC928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6DAF-ED83-431E-A94F-3FECD50C12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D7A3A-236F-4E24-B2E6-B824BDCFBE5F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CAAE-5EBF-4769-BD7E-BEE7163B4BB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02E6-B116-421C-88A4-D70E3378FC8F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F606-97C4-491D-8AE4-81E14D62E3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8786-905B-4C2C-A476-FEB400601785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01238-EC45-4C00-9D73-1315FF0FDCAE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4408-379C-432A-8B6C-8B4646BB3B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21D6-4805-4A0D-9022-D4D44D0FA8DD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EE3C-A596-4624-96E1-682F4C7C77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216F-C082-4E62-BE39-577AA3958800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3226-E9D2-468D-AF7F-E95D913C15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image1.png" descr="mgj_10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272337" y="0"/>
            <a:ext cx="1871663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Shape 154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55" name="Shape 155"/>
          <p:cNvSpPr>
            <a:spLocks noGrp="1"/>
          </p:cNvSpPr>
          <p:nvPr>
            <p:ph type="sldNum" sz="quarter" idx="2"/>
          </p:nvPr>
        </p:nvSpPr>
        <p:spPr>
          <a:xfrm>
            <a:off x="6457950" y="6404292"/>
            <a:ext cx="2057400" cy="269241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92134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50243-E72E-4606-A9A9-E40E5030D191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B19E5-3E23-4E45-BFE9-E6ECBA7D13D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24F03-B7F3-448D-A959-8314D9CACDAE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E388C-7C62-4633-8E93-29EA250412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32D0-1B13-4782-A66C-8E1F3E5B8F35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6E79A-C1D1-4361-AC50-4146636B21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0D6F-78CC-42B3-A087-6795408C2CFD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53771-DB29-4E17-9C15-8BD8FCFE78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98D7-35F3-45D3-8FE0-151B61A76403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3984D-8B2F-4906-A9B6-E44B5502D5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67836-E702-4B04-B4F3-DD3CB5C02AA3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003BC-DA7B-457D-A00C-6F408EB243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3A7E4-93A0-43C4-9140-7DCAD45FC23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66AAE-8E70-403F-BE56-1EFA3C1BCA1F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80B9-C233-482D-A6A2-813B0931DC9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0F14-B6A5-4372-807C-70425707B2C5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788A-EAE5-497B-93D9-DA003E7132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01BA9-F9D2-404F-AD58-F2E4452C6DC9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EAD2D-0116-4598-8B29-8C44D363C0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698B9-FDE4-4458-890F-449B6838BC33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68E68-C430-4809-8908-FF106E9BB7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00D30-8F3A-4A3B-B866-B95636621F0E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A9ED-548F-464C-A442-4B620684C6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8537-82A6-4F7A-ACC9-D63CCADE6354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F1B0-AA22-4DA2-9DC4-2DC9C75115D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06242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C6AA-CF3F-4E92-A31D-193C67AC850E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5AF80-C73C-4156-97B3-CF791CFE77B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4585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E03-3CC4-4990-AA04-02C2230185BF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4E513-1D55-4ADE-B4F7-BBC095688B88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78514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4F8B-DA41-4857-994E-EDD5861AEED5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434A-5EBC-477B-AC87-7BA24EF9DFC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2674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CEC5-7251-408C-8993-AB3A11967D8A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6025-B59F-4777-9851-FEC0B20D4C5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175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65C1A-44DE-4A47-A5E3-C9B9CBD1988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499E-286C-4A17-9831-225121AA5E26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F48B5-6385-4229-84E8-91DE13279889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52067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B783-60C9-44E3-8CBC-7D6867043BF4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04847-6192-4721-A6FB-4B9321D3077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23017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D124-8D68-4663-B960-1D25D7C4E94F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0C324-434E-42B4-9994-C668B7041B0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998792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8DFB-65D5-4609-9E7C-350DCC4C757C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327FA-D115-4163-916C-51F619A671AB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8993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0A84-4234-42B5-9631-5D03AC0766A2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59E96-5D50-4D40-A4DA-33802EC64F5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5773432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190A0-972C-4881-B663-F117E280C74C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F3B4-6927-4BFC-8131-E30524F6A0B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7942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9697-04A9-4E7F-80BE-A598E8635F9C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FBDA3-EA99-4C88-BF36-CEC2B2A1F5B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6D7BE-11E7-4BB1-8D63-7C898C707354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7C39C-AD21-444A-B90C-794035BA5D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CAC0-44F1-42D9-A364-8FCF5054A42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2AEA0698-11B4-498B-A72D-B3214E90727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Arial" pitchFamily="34" charset="0"/>
              <a:ea typeface="SimSun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A6EF7F1F-6330-426A-A8D4-02CB3B8CFF74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367E5C27-1BF8-49C5-A3E3-FB34751027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  <p:sldLayoutId id="214748371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E5B4E701-1304-48D9-98CF-AF2809329855}" type="datetimeFigureOut">
              <a:rPr lang="de-DE" altLang="zh-CN"/>
              <a:pPr>
                <a:defRPr/>
              </a:pPr>
              <a:t>07.05.2016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45F38EE2-435C-407E-BFE2-EC067C05794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宋体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E0A212D9-60B9-4823-8B49-F23D24F8FBEC}" type="datetimeFigureOut">
              <a:rPr lang="de-DE" altLang="zh-CN">
                <a:latin typeface="Arial" pitchFamily="34" charset="0"/>
                <a:ea typeface="SimSun" pitchFamily="2" charset="-122"/>
              </a:rPr>
              <a:pPr eaLnBrk="0" hangingPunct="0">
                <a:defRPr/>
              </a:pPr>
              <a:t>07.05.2016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/>
            <a:fld id="{BA02D002-8CE0-4681-8261-753AA4E78781}" type="slidenum">
              <a:rPr lang="de-DE" altLang="zh-CN">
                <a:latin typeface="Arial" pitchFamily="34" charset="0"/>
                <a:ea typeface="SimSun" pitchFamily="2" charset="-122"/>
              </a:rPr>
              <a:pPr eaLnBrk="0" hangingPunct="0"/>
              <a:t>‹Nr.›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307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9011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dirty="0" smtClean="0"/>
          </a:p>
          <a:p>
            <a:pPr algn="ctr" eaLnBrk="1" hangingPunct="1"/>
            <a:r>
              <a:rPr lang="zh-CN" altLang="de-DE" sz="6600" dirty="0"/>
              <a:t>耶稣是世上的光</a:t>
            </a:r>
            <a:endParaRPr lang="zh-CN" altLang="en-US" sz="6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耶稣是世上的光</a:t>
            </a:r>
            <a:r>
              <a:rPr lang="zh-CN" altLang="de-DE" dirty="0" smtClean="0"/>
              <a:t>（</a:t>
            </a:r>
            <a:r>
              <a:rPr lang="ja-JP" altLang="de-DE" dirty="0" smtClean="0"/>
              <a:t>约</a:t>
            </a:r>
            <a:r>
              <a:rPr lang="de-DE" altLang="ja-JP" dirty="0" smtClean="0"/>
              <a:t>9</a:t>
            </a:r>
            <a:r>
              <a:rPr lang="ja-JP" altLang="de-DE" dirty="0"/>
              <a:t>：</a:t>
            </a:r>
            <a:r>
              <a:rPr lang="de-DE" altLang="ja-JP" dirty="0"/>
              <a:t>1-12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zh-CN" altLang="de-DE" dirty="0" smtClean="0"/>
              <a:t>引言：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</a:pPr>
            <a:r>
              <a:rPr lang="zh-CN" altLang="de-DE" dirty="0"/>
              <a:t>人活在黑暗里</a:t>
            </a:r>
            <a:r>
              <a:rPr lang="zh-CN" altLang="de-DE" dirty="0" smtClean="0"/>
              <a:t>是</a:t>
            </a:r>
            <a:r>
              <a:rPr lang="zh-CN" altLang="de-DE" dirty="0"/>
              <a:t>什么</a:t>
            </a:r>
            <a:r>
              <a:rPr lang="zh-CN" altLang="de-DE" dirty="0" smtClean="0"/>
              <a:t>样</a:t>
            </a:r>
            <a:r>
              <a:rPr lang="zh-CN" altLang="de-DE" dirty="0"/>
              <a:t>的一个状况</a:t>
            </a:r>
            <a:r>
              <a:rPr lang="zh-CN" altLang="de-DE" dirty="0" smtClean="0"/>
              <a:t>？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</a:pPr>
            <a:r>
              <a:rPr lang="zh-CN" altLang="de-DE" dirty="0"/>
              <a:t>人对光和光明的渴求是自觉和自然</a:t>
            </a:r>
            <a:r>
              <a:rPr lang="zh-CN" altLang="de-DE" dirty="0" smtClean="0"/>
              <a:t>的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</a:pPr>
            <a:r>
              <a:rPr lang="zh-CN" altLang="de-DE" dirty="0"/>
              <a:t>黑暗和罪恶是捆绑性</a:t>
            </a:r>
            <a:r>
              <a:rPr lang="zh-CN" altLang="de-DE" dirty="0" smtClean="0"/>
              <a:t>的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</a:pPr>
            <a:r>
              <a:rPr lang="zh-CN" altLang="de-DE" dirty="0"/>
              <a:t>在黑暗中不要认命，不要放弃，不要埋怨；是得光明的机</a:t>
            </a:r>
            <a:r>
              <a:rPr lang="zh-CN" altLang="de-DE" dirty="0" smtClean="0"/>
              <a:t>会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</a:pPr>
            <a:r>
              <a:rPr lang="zh-CN" altLang="de-DE" dirty="0"/>
              <a:t>找到光明，脱离黑暗的时机是要抓住的</a:t>
            </a:r>
            <a:endParaRPr lang="zh-CN" altLang="de-DE" dirty="0" smtClean="0"/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1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耶稣是世上的光（</a:t>
            </a:r>
            <a:r>
              <a:rPr lang="ja-JP" altLang="de-DE" dirty="0"/>
              <a:t>约</a:t>
            </a:r>
            <a:r>
              <a:rPr lang="de-DE" altLang="ja-JP" dirty="0"/>
              <a:t>9</a:t>
            </a:r>
            <a:r>
              <a:rPr lang="ja-JP" altLang="de-DE" dirty="0"/>
              <a:t>：</a:t>
            </a:r>
            <a:r>
              <a:rPr lang="de-DE" altLang="ja-JP" dirty="0"/>
              <a:t>1-12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039100" cy="4297362"/>
          </a:xfrm>
        </p:spPr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en-US" altLang="zh-CN" dirty="0" smtClean="0"/>
          </a:p>
          <a:p>
            <a:pPr marL="514350" indent="-514350">
              <a:buFont typeface="+mj-lt"/>
              <a:buAutoNum type="arabicParenR"/>
            </a:pPr>
            <a:r>
              <a:rPr lang="zh-CN" altLang="de-DE" dirty="0"/>
              <a:t>天生瞎眼的悲</a:t>
            </a:r>
            <a:r>
              <a:rPr lang="zh-CN" altLang="de-DE" dirty="0" smtClean="0"/>
              <a:t>哀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</a:pPr>
            <a:r>
              <a:rPr lang="zh-CN" altLang="de-DE" dirty="0"/>
              <a:t>瞎眼的人的不幸不一定是他犯罪的缘</a:t>
            </a:r>
            <a:r>
              <a:rPr lang="zh-CN" altLang="de-DE" dirty="0" smtClean="0"/>
              <a:t>故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</a:pPr>
            <a:r>
              <a:rPr lang="zh-CN" altLang="de-DE" dirty="0"/>
              <a:t>眼瞎的人可存复明的盼</a:t>
            </a:r>
            <a:r>
              <a:rPr lang="zh-CN" altLang="de-DE" dirty="0" smtClean="0"/>
              <a:t>望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</a:pPr>
            <a:r>
              <a:rPr lang="zh-CN" altLang="de-DE" dirty="0"/>
              <a:t>耶稣与人同在时，是人能得光明的机</a:t>
            </a:r>
            <a:r>
              <a:rPr lang="zh-CN" altLang="de-DE" dirty="0" smtClean="0"/>
              <a:t>会</a:t>
            </a:r>
          </a:p>
        </p:txBody>
      </p:sp>
    </p:spTree>
    <p:extLst>
      <p:ext uri="{BB962C8B-B14F-4D97-AF65-F5344CB8AC3E}">
        <p14:creationId xmlns:p14="http://schemas.microsoft.com/office/powerpoint/2010/main" val="357230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1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耶稣是世上的光（</a:t>
            </a:r>
            <a:r>
              <a:rPr lang="ja-JP" altLang="de-DE" dirty="0"/>
              <a:t>约</a:t>
            </a:r>
            <a:r>
              <a:rPr lang="de-DE" altLang="ja-JP" dirty="0"/>
              <a:t>9</a:t>
            </a:r>
            <a:r>
              <a:rPr lang="ja-JP" altLang="de-DE" dirty="0"/>
              <a:t>：</a:t>
            </a:r>
            <a:r>
              <a:rPr lang="de-DE" altLang="ja-JP" dirty="0"/>
              <a:t>1-12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039100" cy="4297362"/>
          </a:xfrm>
        </p:spPr>
        <p:txBody>
          <a:bodyPr/>
          <a:lstStyle/>
          <a:p>
            <a:pPr marL="0" indent="0"/>
            <a:r>
              <a:rPr lang="zh-CN" altLang="en-US" dirty="0" smtClean="0"/>
              <a:t>经文理解与应用：</a:t>
            </a:r>
            <a:endParaRPr lang="en-US" altLang="zh-CN" dirty="0" smtClean="0"/>
          </a:p>
          <a:p>
            <a:pPr marL="514350" indent="-514350">
              <a:buFont typeface="+mj-lt"/>
              <a:buAutoNum type="arabicParenR" startAt="5"/>
            </a:pPr>
            <a:r>
              <a:rPr lang="zh-CN" altLang="de-DE" dirty="0" smtClean="0"/>
              <a:t>人</a:t>
            </a:r>
            <a:r>
              <a:rPr lang="zh-CN" altLang="de-DE" dirty="0"/>
              <a:t>要以行动去证明他愿意接受耶稣基督的拯</a:t>
            </a:r>
            <a:r>
              <a:rPr lang="zh-CN" altLang="de-DE" dirty="0" smtClean="0"/>
              <a:t>救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 startAt="5"/>
            </a:pPr>
            <a:r>
              <a:rPr lang="zh-CN" altLang="de-DE" dirty="0"/>
              <a:t>得光明的人是与以往不同</a:t>
            </a:r>
            <a:r>
              <a:rPr lang="zh-CN" altLang="de-DE" dirty="0" smtClean="0"/>
              <a:t>的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 startAt="5"/>
            </a:pPr>
            <a:r>
              <a:rPr lang="zh-CN" altLang="de-DE" dirty="0"/>
              <a:t>你也希望知道如何得到耶稣基督的医治吗？</a:t>
            </a:r>
            <a:endParaRPr lang="zh-CN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80438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耶稣是世上的光（</a:t>
            </a:r>
            <a:r>
              <a:rPr lang="ja-JP" altLang="de-DE" dirty="0"/>
              <a:t>约</a:t>
            </a:r>
            <a:r>
              <a:rPr lang="de-DE" altLang="ja-JP" dirty="0"/>
              <a:t>9</a:t>
            </a:r>
            <a:r>
              <a:rPr lang="ja-JP" altLang="de-DE" dirty="0"/>
              <a:t>：</a:t>
            </a:r>
            <a:r>
              <a:rPr lang="de-DE" altLang="ja-JP" dirty="0"/>
              <a:t>1-12</a:t>
            </a:r>
            <a:r>
              <a:rPr lang="zh-CN" altLang="de-DE" dirty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/>
            <a:endParaRPr lang="en-US" altLang="zh-CN" dirty="0" smtClean="0"/>
          </a:p>
          <a:p>
            <a:pPr marL="0" indent="0" eaLnBrk="1"/>
            <a:r>
              <a:rPr lang="zh-CN" altLang="en-US" dirty="0" smtClean="0"/>
              <a:t>总结：</a:t>
            </a:r>
            <a:endParaRPr lang="zh-CN" altLang="de-DE" dirty="0" smtClean="0"/>
          </a:p>
          <a:p>
            <a:pPr marL="0" indent="0" eaLnBrk="1"/>
            <a:r>
              <a:rPr lang="zh-CN" altLang="de-DE" dirty="0"/>
              <a:t>眼瞎不要心也瞎，耶稣基督是世上的光，他要除去一切的黑暗和你生命中的一切幽暗。</a:t>
            </a:r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79555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uiExpand="1" build="p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697</Words>
  <Application>Microsoft Office PowerPoint</Application>
  <PresentationFormat>Bildschirmpräsentation (4:3)</PresentationFormat>
  <Paragraphs>48</Paragraphs>
  <Slides>5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默认设计模板</vt:lpstr>
      <vt:lpstr>Benutzerdefiniertes Design</vt:lpstr>
      <vt:lpstr>1_Benutzerdefiniertes Design</vt:lpstr>
      <vt:lpstr>2_Benutzerdefiniertes Design</vt:lpstr>
      <vt:lpstr>主日证道</vt:lpstr>
      <vt:lpstr>耶稣是世上的光（约9：1-12）</vt:lpstr>
      <vt:lpstr>耶稣是世上的光（约9：1-12）</vt:lpstr>
      <vt:lpstr>耶稣是世上的光（约9：1-12）</vt:lpstr>
      <vt:lpstr>耶稣是世上的光（约9：1-12）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CCG Bremen</cp:lastModifiedBy>
  <cp:revision>971</cp:revision>
  <cp:lastPrinted>2014-11-07T16:08:42Z</cp:lastPrinted>
  <dcterms:created xsi:type="dcterms:W3CDTF">2013-12-13T09:03:28Z</dcterms:created>
  <dcterms:modified xsi:type="dcterms:W3CDTF">2016-05-07T15:20:56Z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