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0"/>
  </p:notesMasterIdLst>
  <p:handoutMasterIdLst>
    <p:handoutMasterId r:id="rId11"/>
  </p:handoutMasterIdLst>
  <p:sldIdLst>
    <p:sldId id="863" r:id="rId5"/>
    <p:sldId id="864" r:id="rId6"/>
    <p:sldId id="1218" r:id="rId7"/>
    <p:sldId id="1262" r:id="rId8"/>
    <p:sldId id="1219" r:id="rId9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4" autoAdjust="0"/>
    <p:restoredTop sz="81295" autoAdjust="0"/>
  </p:normalViewPr>
  <p:slideViewPr>
    <p:cSldViewPr>
      <p:cViewPr varScale="1">
        <p:scale>
          <a:sx n="55" d="100"/>
          <a:sy n="55" d="100"/>
        </p:scale>
        <p:origin x="-18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t>2016/5/7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mage1.png" descr="mgj_10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7" y="0"/>
            <a:ext cx="1871663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hape 154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sldNum" sz="quarter" idx="2"/>
          </p:nvPr>
        </p:nvSpPr>
        <p:spPr>
          <a:xfrm>
            <a:off x="6457950" y="6404292"/>
            <a:ext cx="2057400" cy="269241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92134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71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07.05.2016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/>
              <a:t>耶稣是世上的光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耶稣是世上的光</a:t>
            </a:r>
            <a:r>
              <a:rPr lang="zh-CN" altLang="de-DE" dirty="0" smtClean="0"/>
              <a:t>（</a:t>
            </a:r>
            <a:r>
              <a:rPr lang="ja-JP" altLang="de-DE" dirty="0" smtClean="0"/>
              <a:t>约</a:t>
            </a:r>
            <a:r>
              <a:rPr lang="de-DE" altLang="ja-JP" dirty="0" smtClean="0"/>
              <a:t>9</a:t>
            </a:r>
            <a:r>
              <a:rPr lang="ja-JP" altLang="de-DE" dirty="0"/>
              <a:t>：</a:t>
            </a:r>
            <a:r>
              <a:rPr lang="de-DE" altLang="ja-JP" dirty="0"/>
              <a:t>1-12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人活在黑暗里</a:t>
            </a:r>
            <a:r>
              <a:rPr lang="zh-CN" altLang="de-DE" dirty="0" smtClean="0"/>
              <a:t>是</a:t>
            </a:r>
            <a:r>
              <a:rPr lang="zh-CN" altLang="de-DE" dirty="0"/>
              <a:t>什么</a:t>
            </a:r>
            <a:r>
              <a:rPr lang="zh-CN" altLang="de-DE" dirty="0" smtClean="0"/>
              <a:t>样</a:t>
            </a:r>
            <a:r>
              <a:rPr lang="zh-CN" altLang="de-DE" dirty="0"/>
              <a:t>的一个状况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人对光和光明的渴求是自觉和自然</a:t>
            </a:r>
            <a:r>
              <a:rPr lang="zh-CN" altLang="de-DE" dirty="0" smtClean="0"/>
              <a:t>的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黑暗和罪恶是捆绑性</a:t>
            </a:r>
            <a:r>
              <a:rPr lang="zh-CN" altLang="de-DE" dirty="0" smtClean="0"/>
              <a:t>的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在黑暗中不要认命，不要放弃，不要埋怨；是得光明的机</a:t>
            </a:r>
            <a:r>
              <a:rPr lang="zh-CN" altLang="de-DE" dirty="0" smtClean="0"/>
              <a:t>会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找到光明，脱离黑暗的时机是要抓住的</a:t>
            </a:r>
            <a:endParaRPr lang="zh-CN" altLang="de-DE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耶稣是世上的光（</a:t>
            </a:r>
            <a:r>
              <a:rPr lang="ja-JP" altLang="de-DE" dirty="0"/>
              <a:t>约</a:t>
            </a:r>
            <a:r>
              <a:rPr lang="de-DE" altLang="ja-JP" dirty="0"/>
              <a:t>9</a:t>
            </a:r>
            <a:r>
              <a:rPr lang="ja-JP" altLang="de-DE" dirty="0"/>
              <a:t>：</a:t>
            </a:r>
            <a:r>
              <a:rPr lang="de-DE" altLang="ja-JP" dirty="0"/>
              <a:t>1-12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0391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天生瞎眼的悲</a:t>
            </a:r>
            <a:r>
              <a:rPr lang="zh-CN" altLang="de-DE" dirty="0" smtClean="0"/>
              <a:t>哀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瞎眼的人的不幸不一定是他犯罪的缘</a:t>
            </a:r>
            <a:r>
              <a:rPr lang="zh-CN" altLang="de-DE" dirty="0" smtClean="0"/>
              <a:t>故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眼瞎的人可存复明的盼</a:t>
            </a:r>
            <a:r>
              <a:rPr lang="zh-CN" altLang="de-DE" dirty="0" smtClean="0"/>
              <a:t>望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耶稣与人同在时，是人能得光明的机</a:t>
            </a:r>
            <a:r>
              <a:rPr lang="zh-CN" altLang="de-DE" dirty="0" smtClean="0"/>
              <a:t>会</a:t>
            </a:r>
          </a:p>
        </p:txBody>
      </p:sp>
    </p:spTree>
    <p:extLst>
      <p:ext uri="{BB962C8B-B14F-4D97-AF65-F5344CB8AC3E}">
        <p14:creationId xmlns:p14="http://schemas.microsoft.com/office/powerpoint/2010/main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耶稣是世上的光（</a:t>
            </a:r>
            <a:r>
              <a:rPr lang="ja-JP" altLang="de-DE" dirty="0"/>
              <a:t>约</a:t>
            </a:r>
            <a:r>
              <a:rPr lang="de-DE" altLang="ja-JP" dirty="0"/>
              <a:t>9</a:t>
            </a:r>
            <a:r>
              <a:rPr lang="ja-JP" altLang="de-DE" dirty="0"/>
              <a:t>：</a:t>
            </a:r>
            <a:r>
              <a:rPr lang="de-DE" altLang="ja-JP" dirty="0"/>
              <a:t>1-12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0391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 smtClean="0"/>
              <a:t>人</a:t>
            </a:r>
            <a:r>
              <a:rPr lang="zh-CN" altLang="de-DE" dirty="0"/>
              <a:t>要以行动去证明他愿意接受耶稣基督的拯</a:t>
            </a:r>
            <a:r>
              <a:rPr lang="zh-CN" altLang="de-DE" dirty="0" smtClean="0"/>
              <a:t>救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/>
              <a:t>得光明的人是与以往不同</a:t>
            </a:r>
            <a:r>
              <a:rPr lang="zh-CN" altLang="de-DE" dirty="0" smtClean="0"/>
              <a:t>的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/>
              <a:t>你也希望知道如何得到耶稣基督的医治吗？</a:t>
            </a:r>
            <a:endParaRPr lang="zh-CN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380438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耶稣是世上的光（</a:t>
            </a:r>
            <a:r>
              <a:rPr lang="ja-JP" altLang="de-DE" dirty="0"/>
              <a:t>约</a:t>
            </a:r>
            <a:r>
              <a:rPr lang="de-DE" altLang="ja-JP" dirty="0"/>
              <a:t>9</a:t>
            </a:r>
            <a:r>
              <a:rPr lang="ja-JP" altLang="de-DE" dirty="0"/>
              <a:t>：</a:t>
            </a:r>
            <a:r>
              <a:rPr lang="de-DE" altLang="ja-JP" dirty="0"/>
              <a:t>1-12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/>
            <a:endParaRPr lang="en-US" altLang="zh-CN" dirty="0" smtClean="0"/>
          </a:p>
          <a:p>
            <a:pPr marL="0" indent="0" eaLnBrk="1"/>
            <a:r>
              <a:rPr lang="zh-CN" altLang="en-US" dirty="0" smtClean="0"/>
              <a:t>总结：</a:t>
            </a:r>
            <a:endParaRPr lang="zh-CN" altLang="de-DE" dirty="0" smtClean="0"/>
          </a:p>
          <a:p>
            <a:pPr marL="0" indent="0" eaLnBrk="1"/>
            <a:r>
              <a:rPr lang="zh-CN" altLang="de-DE" dirty="0"/>
              <a:t>眼瞎不要心也瞎，耶稣基督是世上的光，他要除去一切的黑暗和你生命中的一切幽暗。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9555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697</Words>
  <Application>Microsoft Office PowerPoint</Application>
  <PresentationFormat>Bildschirmpräsentation (4:3)</PresentationFormat>
  <Paragraphs>48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耶稣是世上的光（约9：1-12）</vt:lpstr>
      <vt:lpstr>耶稣是世上的光（约9：1-12）</vt:lpstr>
      <vt:lpstr>耶稣是世上的光（约9：1-12）</vt:lpstr>
      <vt:lpstr>耶稣是世上的光（约9：1-12）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CCG Bremen</cp:lastModifiedBy>
  <cp:revision>971</cp:revision>
  <cp:lastPrinted>2014-11-07T16:08:42Z</cp:lastPrinted>
  <dcterms:created xsi:type="dcterms:W3CDTF">2013-12-13T09:03:28Z</dcterms:created>
  <dcterms:modified xsi:type="dcterms:W3CDTF">2016-05-07T15:20:56Z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