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  <p:sldMasterId id="2147483706" r:id="rId4"/>
  </p:sldMasterIdLst>
  <p:notesMasterIdLst>
    <p:notesMasterId r:id="rId11"/>
  </p:notesMasterIdLst>
  <p:handoutMasterIdLst>
    <p:handoutMasterId r:id="rId12"/>
  </p:handoutMasterIdLst>
  <p:sldIdLst>
    <p:sldId id="863" r:id="rId5"/>
    <p:sldId id="864" r:id="rId6"/>
    <p:sldId id="1218" r:id="rId7"/>
    <p:sldId id="1299" r:id="rId8"/>
    <p:sldId id="1300" r:id="rId9"/>
    <p:sldId id="1219" r:id="rId10"/>
  </p:sldIdLst>
  <p:sldSz cx="9144000" cy="6858000" type="screen4x3"/>
  <p:notesSz cx="6884988" cy="100187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A7E13F"/>
    <a:srgbClr val="FF0000"/>
    <a:srgbClr val="003300"/>
    <a:srgbClr val="FFFFCC"/>
    <a:srgbClr val="FFFFFF"/>
    <a:srgbClr val="FF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64" autoAdjust="0"/>
    <p:restoredTop sz="99512" autoAdjust="0"/>
  </p:normalViewPr>
  <p:slideViewPr>
    <p:cSldViewPr>
      <p:cViewPr varScale="1">
        <p:scale>
          <a:sx n="69" d="100"/>
          <a:sy n="69" d="100"/>
        </p:scale>
        <p:origin x="-14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1454F22-4B3F-4864-B4E8-A2F072CCF3E5}" type="slidenum">
              <a:rPr lang="en-US" altLang="zh-CN"/>
              <a:pPr/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8309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58BB0-02FD-4243-B779-A89EF0CAE980}" type="datetimeFigureOut">
              <a:rPr lang="zh-CN" altLang="en-US" smtClean="0"/>
              <a:t>2016/5/7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1252538"/>
            <a:ext cx="4510088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07038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00488" y="9517063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9964E-485B-42D3-A062-DD5FB0784B89}" type="slidenum">
              <a:rPr lang="zh-CN" altLang="en-US" smtClean="0"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0627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28600" indent="-228600">
              <a:buAutoNum type="arabicPeriod"/>
            </a:pP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567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/>
              <a:t>讲道内容可在周五晚上或周六早上从同工处获得（</a:t>
            </a:r>
            <a:r>
              <a:rPr lang="zh-CN" altLang="en-US" baseline="0" dirty="0"/>
              <a:t>韩宝蕾姊妹）。</a:t>
            </a:r>
            <a:endParaRPr lang="en-US" altLang="zh-CN" baseline="0" dirty="0"/>
          </a:p>
          <a:p>
            <a:pPr marL="228600" indent="-228600">
              <a:buAutoNum type="arabicPeriod"/>
            </a:pPr>
            <a:r>
              <a:rPr lang="zh-CN" altLang="en-US" baseline="0" dirty="0"/>
              <a:t>请尽量在周六</a:t>
            </a:r>
            <a:r>
              <a:rPr lang="en-US" altLang="zh-CN" baseline="0" dirty="0"/>
              <a:t>14</a:t>
            </a:r>
            <a:r>
              <a:rPr lang="zh-CN" altLang="en-US" baseline="0" dirty="0"/>
              <a:t>点之前将讲道内容更新。</a:t>
            </a:r>
            <a:endParaRPr lang="en-US" altLang="zh-CN" baseline="0" dirty="0"/>
          </a:p>
          <a:p>
            <a:pPr marL="228600" indent="-228600">
              <a:buAutoNum type="arabicPeriod"/>
            </a:pPr>
            <a:r>
              <a:rPr lang="zh-CN" altLang="en-US" baseline="0" dirty="0"/>
              <a:t>牧师提供的讲道大纲是繁体字的，请尽量转换成简体字。推荐网站：</a:t>
            </a:r>
            <a:r>
              <a:rPr lang="de-DE" altLang="zh-CN" baseline="0" dirty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/>
              <a:t>正文内容是由牧师逐项播放的，请为每项内容加入动画。</a:t>
            </a:r>
            <a:endParaRPr lang="en-US" altLang="zh-CN" baseline="0" dirty="0"/>
          </a:p>
          <a:p>
            <a:pPr marL="228600" indent="-228600">
              <a:buAutoNum type="arabicPeriod"/>
            </a:pPr>
            <a:r>
              <a:rPr lang="zh-CN" altLang="en-US" baseline="0" dirty="0"/>
              <a:t>请保持正文对齐，字体</a:t>
            </a:r>
            <a:r>
              <a:rPr lang="en-US" altLang="zh-CN" baseline="0" dirty="0"/>
              <a:t>34</a:t>
            </a:r>
            <a:r>
              <a:rPr lang="zh-CN" altLang="en-US" baseline="0" dirty="0"/>
              <a:t>。</a:t>
            </a:r>
            <a:endParaRPr lang="de-DE" altLang="zh-CN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500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/>
              <a:t>讲道内容可在周五晚上或周六早上从同工处获得（</a:t>
            </a:r>
            <a:r>
              <a:rPr lang="zh-CN" altLang="en-US" baseline="0" dirty="0"/>
              <a:t>韩宝蕾姊妹）。</a:t>
            </a:r>
            <a:endParaRPr lang="en-US" altLang="zh-CN" baseline="0" dirty="0"/>
          </a:p>
          <a:p>
            <a:pPr marL="228600" indent="-228600">
              <a:buAutoNum type="arabicPeriod"/>
            </a:pPr>
            <a:r>
              <a:rPr lang="zh-CN" altLang="en-US" baseline="0" dirty="0"/>
              <a:t>请尽量在周六</a:t>
            </a:r>
            <a:r>
              <a:rPr lang="en-US" altLang="zh-CN" baseline="0" dirty="0"/>
              <a:t>14</a:t>
            </a:r>
            <a:r>
              <a:rPr lang="zh-CN" altLang="en-US" baseline="0" dirty="0"/>
              <a:t>点之前将讲道内容更新。</a:t>
            </a:r>
            <a:endParaRPr lang="en-US" altLang="zh-CN" baseline="0" dirty="0"/>
          </a:p>
          <a:p>
            <a:pPr marL="228600" indent="-228600">
              <a:buAutoNum type="arabicPeriod"/>
            </a:pPr>
            <a:r>
              <a:rPr lang="zh-CN" altLang="en-US" baseline="0" dirty="0"/>
              <a:t>牧师提供的讲道大纲是繁体字的，请尽量转换成简体字。推荐网站：</a:t>
            </a:r>
            <a:r>
              <a:rPr lang="de-DE" altLang="zh-CN" baseline="0" dirty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/>
              <a:t>正文内容是由牧师逐项播放的，请为每项内容加入动画。</a:t>
            </a:r>
            <a:endParaRPr lang="en-US" altLang="zh-CN" baseline="0" dirty="0"/>
          </a:p>
          <a:p>
            <a:pPr marL="228600" indent="-228600">
              <a:buAutoNum type="arabicPeriod"/>
            </a:pPr>
            <a:r>
              <a:rPr lang="zh-CN" altLang="en-US" baseline="0" dirty="0"/>
              <a:t>请保持正文对齐，字体</a:t>
            </a:r>
            <a:r>
              <a:rPr lang="en-US" altLang="zh-CN" baseline="0" dirty="0"/>
              <a:t>34</a:t>
            </a:r>
            <a:r>
              <a:rPr lang="zh-CN" altLang="en-US" baseline="0" dirty="0"/>
              <a:t>。</a:t>
            </a:r>
            <a:endParaRPr lang="de-DE" altLang="zh-CN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127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/>
              <a:t>讲道内容可在周五晚上或周六早上从同工处获得（</a:t>
            </a:r>
            <a:r>
              <a:rPr lang="zh-CN" altLang="en-US" baseline="0" dirty="0"/>
              <a:t>韩宝蕾姊妹）。</a:t>
            </a:r>
            <a:endParaRPr lang="en-US" altLang="zh-CN" baseline="0" dirty="0"/>
          </a:p>
          <a:p>
            <a:pPr marL="228600" indent="-228600">
              <a:buAutoNum type="arabicPeriod"/>
            </a:pPr>
            <a:r>
              <a:rPr lang="zh-CN" altLang="en-US" baseline="0" dirty="0"/>
              <a:t>请尽量在周六</a:t>
            </a:r>
            <a:r>
              <a:rPr lang="en-US" altLang="zh-CN" baseline="0" dirty="0"/>
              <a:t>14</a:t>
            </a:r>
            <a:r>
              <a:rPr lang="zh-CN" altLang="en-US" baseline="0" dirty="0"/>
              <a:t>点之前将讲道内容更新。</a:t>
            </a:r>
            <a:endParaRPr lang="en-US" altLang="zh-CN" baseline="0" dirty="0"/>
          </a:p>
          <a:p>
            <a:pPr marL="228600" indent="-228600">
              <a:buAutoNum type="arabicPeriod"/>
            </a:pPr>
            <a:r>
              <a:rPr lang="zh-CN" altLang="en-US" baseline="0" dirty="0"/>
              <a:t>牧师提供的讲道大纲是繁体字的，请尽量转换成简体字。推荐网站：</a:t>
            </a:r>
            <a:r>
              <a:rPr lang="de-DE" altLang="zh-CN" baseline="0" dirty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/>
              <a:t>正文内容是由牧师逐项播放的，请为每项内容加入动画。</a:t>
            </a:r>
            <a:endParaRPr lang="en-US" altLang="zh-CN" baseline="0" dirty="0"/>
          </a:p>
          <a:p>
            <a:pPr marL="228600" indent="-228600">
              <a:buAutoNum type="arabicPeriod"/>
            </a:pPr>
            <a:r>
              <a:rPr lang="zh-CN" altLang="en-US" baseline="0" dirty="0"/>
              <a:t>请保持正文对齐，字体</a:t>
            </a:r>
            <a:r>
              <a:rPr lang="en-US" altLang="zh-CN" baseline="0" dirty="0"/>
              <a:t>34</a:t>
            </a:r>
            <a:r>
              <a:rPr lang="zh-CN" altLang="en-US" baseline="0" dirty="0"/>
              <a:t>。</a:t>
            </a:r>
            <a:endParaRPr lang="de-DE" altLang="zh-CN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127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/>
              <a:t>讲道内容可在周五晚上或周六早上从同工处获得（</a:t>
            </a:r>
            <a:r>
              <a:rPr lang="zh-CN" altLang="en-US" baseline="0" dirty="0"/>
              <a:t>韩宝蕾姊妹）。</a:t>
            </a:r>
            <a:endParaRPr lang="en-US" altLang="zh-CN" baseline="0" dirty="0"/>
          </a:p>
          <a:p>
            <a:pPr marL="228600" indent="-228600">
              <a:buAutoNum type="arabicPeriod"/>
            </a:pPr>
            <a:r>
              <a:rPr lang="zh-CN" altLang="en-US" baseline="0" dirty="0"/>
              <a:t>请尽量在周六</a:t>
            </a:r>
            <a:r>
              <a:rPr lang="en-US" altLang="zh-CN" baseline="0" dirty="0"/>
              <a:t>14</a:t>
            </a:r>
            <a:r>
              <a:rPr lang="zh-CN" altLang="en-US" baseline="0" dirty="0"/>
              <a:t>点之前将讲道内容更新。</a:t>
            </a:r>
            <a:endParaRPr lang="en-US" altLang="zh-CN" baseline="0" dirty="0"/>
          </a:p>
          <a:p>
            <a:pPr marL="228600" indent="-228600">
              <a:buAutoNum type="arabicPeriod"/>
            </a:pPr>
            <a:r>
              <a:rPr lang="zh-CN" altLang="en-US" baseline="0" dirty="0"/>
              <a:t>牧师提供的讲道大纲是繁体字的，请尽量转换成简体字。推荐网站：</a:t>
            </a:r>
            <a:r>
              <a:rPr lang="de-DE" altLang="zh-CN" baseline="0" dirty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/>
              <a:t>正文内容是由牧师逐项播放的，请为每项内容加入动画。</a:t>
            </a:r>
            <a:endParaRPr lang="en-US" altLang="zh-CN" baseline="0" dirty="0"/>
          </a:p>
          <a:p>
            <a:pPr marL="228600" indent="-228600">
              <a:buAutoNum type="arabicPeriod"/>
            </a:pPr>
            <a:r>
              <a:rPr lang="zh-CN" altLang="en-US" baseline="0" dirty="0"/>
              <a:t>请保持正文对齐，字体</a:t>
            </a:r>
            <a:r>
              <a:rPr lang="en-US" altLang="zh-CN" baseline="0" dirty="0"/>
              <a:t>34</a:t>
            </a:r>
            <a:r>
              <a:rPr lang="zh-CN" altLang="en-US" baseline="0" dirty="0"/>
              <a:t>。</a:t>
            </a:r>
            <a:endParaRPr lang="de-DE" altLang="zh-CN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127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baseline="0" dirty="0"/>
              <a:t>请保持正文对齐，字体</a:t>
            </a:r>
            <a:r>
              <a:rPr lang="en-US" altLang="zh-CN" baseline="0" dirty="0"/>
              <a:t>34</a:t>
            </a:r>
            <a:r>
              <a:rPr lang="zh-CN" altLang="en-US" baseline="0" dirty="0"/>
              <a:t>。</a:t>
            </a:r>
            <a:endParaRPr lang="de-DE" altLang="zh-CN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635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6BE98-170E-4E5B-BEA5-71CD1F87BBCF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8F40F-2CE7-4F35-8DBB-9C4071587866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2052D-2E26-4BCB-9001-1B5C7FCF13F7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8D421-34D0-4990-9670-7E4C260F3EAF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55DD7-EFF5-4FF4-B6D0-23623982A2C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B1C59-DAEA-4F99-9F04-25C802CC291D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F0333-19FE-4ED5-8390-042134E66B3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22657-FC45-47C0-8F96-E699A1B1826A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6FAF0-A757-45F4-AD8E-F67169C59A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78D12-7D01-4F33-980A-2F5E22179FFF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6B151-D8EE-4018-906D-90709B314F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985E2-DE34-4BEE-ADB9-8BD417BCB339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10407-906D-42D4-91CB-1FED4B88749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0A563-933F-4ADF-8A4C-361E016BC928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86DAF-ED83-431E-A94F-3FECD50C125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D7A3A-236F-4E24-B2E6-B824BDCFBE5F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1CAAE-5EBF-4769-BD7E-BEE7163B4BB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C02E6-B116-421C-88A4-D70E3378FC8F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4F606-97C4-491D-8AE4-81E14D62E3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F8786-905B-4C2C-A476-FEB400601785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01238-EC45-4C00-9D73-1315FF0FDCAE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B4408-379C-432A-8B6C-8B4646BB3B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121D6-4805-4A0D-9022-D4D44D0FA8DD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5EE3C-A596-4624-96E1-682F4C7C77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6216F-C082-4E62-BE39-577AA3958800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23226-E9D2-468D-AF7F-E95D913C15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50243-E72E-4606-A9A9-E40E5030D191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B19E5-3E23-4E45-BFE9-E6ECBA7D13D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24F03-B7F3-448D-A959-8314D9CACDAE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E388C-7C62-4633-8E93-29EA250412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32D0-1B13-4782-A66C-8E1F3E5B8F35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6E79A-C1D1-4361-AC50-4146636B21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40D6F-78CC-42B3-A087-6795408C2CFD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53771-DB29-4E17-9C15-8BD8FCFE78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698D7-35F3-45D3-8FE0-151B61A76403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3984D-8B2F-4906-A9B6-E44B5502D50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67836-E702-4B04-B4F3-DD3CB5C02AA3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003BC-DA7B-457D-A00C-6F408EB2438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66AAE-8E70-403F-BE56-1EFA3C1BCA1F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780B9-C233-482D-A6A2-813B0931DC9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3A7E4-93A0-43C4-9140-7DCAD45FC23D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60F14-B6A5-4372-807C-70425707B2C5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B788A-EAE5-497B-93D9-DA003E7132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01BA9-F9D2-404F-AD58-F2E4452C6DC9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EAD2D-0116-4598-8B29-8C44D363C01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698B9-FDE4-4458-890F-449B6838BC33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68E68-C430-4809-8908-FF106E9BB7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00D30-8F3A-4A3B-B866-B95636621F0E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A9ED-548F-464C-A442-4B620684C63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88537-82A6-4F7A-ACC9-D63CCADE6354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4F1B0-AA22-4DA2-9DC4-2DC9C75115D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506242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DC6AA-CF3F-4E92-A31D-193C67AC850E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5AF80-C73C-4156-97B3-CF791CFE77B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54585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FEE03-3CC4-4990-AA04-02C2230185BF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4E513-1D55-4ADE-B4F7-BBC095688B8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78514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64F8B-DA41-4857-994E-EDD5861AEED5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B434A-5EBC-477B-AC87-7BA24EF9DFCD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2674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FCEC5-7251-408C-8993-AB3A11967D8A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B6025-B59F-4777-9851-FEC0B20D4C5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517524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4499E-286C-4A17-9831-225121AA5E26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F48B5-6385-4229-84E8-91DE1327988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75206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65C1A-44DE-4A47-A5E3-C9B9CBD19889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9B783-60C9-44E3-8CBC-7D6867043BF4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04847-6192-4721-A6FB-4B9321D3077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023017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8D124-8D68-4663-B960-1D25D7C4E94F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0C324-434E-42B4-9994-C668B7041B0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998792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28DFB-65D5-4609-9E7C-350DCC4C757C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327FA-D115-4163-916C-51F619A671AB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78993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40A84-4234-42B5-9631-5D03AC0766A2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59E96-5D50-4D40-A4DA-33802EC64F5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577343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190A0-972C-4881-B663-F117E280C74C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8F3B4-6927-4BFC-8131-E30524F6A0B4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79420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79697-04A9-4E7F-80BE-A598E8635F9C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FBDA3-EA99-4C88-BF36-CEC2B2A1F5BD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6D7BE-11E7-4BB1-8D63-7C898C707354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7C39C-AD21-444A-B90C-794035BA5D7E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3CAC0-44F1-42D9-A364-8FCF5054A429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2AEA0698-11B4-498B-A72D-B3214E90727E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zh-CN" altLang="en-US">
              <a:latin typeface="Arial" pitchFamily="34" charset="0"/>
              <a:ea typeface="SimSun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宋体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宋体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宋体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宋体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A6EF7F1F-6330-426A-A8D4-02CB3B8CFF74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367E5C27-1BF8-49C5-A3E3-FB347510277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de-DE">
              <a:ln>
                <a:solidFill>
                  <a:srgbClr val="92D050"/>
                </a:solidFill>
              </a:ln>
              <a:latin typeface="Arial" pitchFamily="34" charset="0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宋体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宋体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E5B4E701-1304-48D9-98CF-AF2809329855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45F38EE2-435C-407E-BFE2-EC067C05794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4" r:id="rId2"/>
    <p:sldLayoutId id="2147483703" r:id="rId3"/>
    <p:sldLayoutId id="2147483702" r:id="rId4"/>
    <p:sldLayoutId id="2147483701" r:id="rId5"/>
    <p:sldLayoutId id="2147483700" r:id="rId6"/>
    <p:sldLayoutId id="2147483699" r:id="rId7"/>
    <p:sldLayoutId id="2147483698" r:id="rId8"/>
    <p:sldLayoutId id="2147483697" r:id="rId9"/>
    <p:sldLayoutId id="2147483696" r:id="rId10"/>
    <p:sldLayoutId id="21474836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宋体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宋体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宋体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fld id="{E0A212D9-60B9-4823-8B49-F23D24F8FBEC}" type="datetimeFigureOut">
              <a:rPr lang="de-DE" altLang="zh-CN">
                <a:latin typeface="Arial" pitchFamily="34" charset="0"/>
                <a:ea typeface="SimSun" pitchFamily="2" charset="-122"/>
              </a:rPr>
              <a:pPr eaLnBrk="0" hangingPunct="0">
                <a:defRPr/>
              </a:pPr>
              <a:t>07.05.2016</a:t>
            </a:fld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/>
            <a:fld id="{BA02D002-8CE0-4681-8261-753AA4E78781}" type="slidenum">
              <a:rPr lang="de-DE" altLang="zh-CN">
                <a:latin typeface="Arial" pitchFamily="34" charset="0"/>
                <a:ea typeface="SimSun" pitchFamily="2" charset="-122"/>
              </a:rPr>
              <a:pPr eaLnBrk="0" hangingPunct="0"/>
              <a:t>‹Nr.›</a:t>
            </a:fld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6307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/>
              <a:t>主日证道</a:t>
            </a:r>
            <a:endParaRPr lang="de-DE" altLang="zh-CN"/>
          </a:p>
        </p:txBody>
      </p:sp>
      <p:sp>
        <p:nvSpPr>
          <p:cNvPr id="90114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en-US" altLang="zh-CN" sz="6600" dirty="0" smtClean="0"/>
          </a:p>
          <a:p>
            <a:pPr algn="ctr" eaLnBrk="1" hangingPunct="1"/>
            <a:r>
              <a:rPr lang="zh-CN" altLang="en-US" sz="6600" dirty="0" smtClean="0"/>
              <a:t>生命的更新</a:t>
            </a:r>
            <a:endParaRPr lang="en-US" altLang="zh-CN" sz="6600" dirty="0"/>
          </a:p>
          <a:p>
            <a:pPr algn="ctr" eaLnBrk="1" hangingPunct="1"/>
            <a:endParaRPr lang="en-US" altLang="zh-CN" sz="2000" dirty="0" smtClean="0"/>
          </a:p>
          <a:p>
            <a:pPr algn="ctr" eaLnBrk="1" hangingPunct="1"/>
            <a:r>
              <a:rPr lang="zh-CN" altLang="en-US" sz="4400" dirty="0" smtClean="0"/>
              <a:t>以弗所书</a:t>
            </a:r>
            <a:r>
              <a:rPr lang="en-US" altLang="zh-CN" sz="4400" dirty="0" smtClean="0"/>
              <a:t>4:17</a:t>
            </a:r>
            <a:r>
              <a:rPr lang="en-US" altLang="zh-CN" sz="4400" dirty="0"/>
              <a:t>-32</a:t>
            </a:r>
          </a:p>
          <a:p>
            <a:pPr algn="ctr" eaLnBrk="1" hangingPunct="1"/>
            <a:endParaRPr lang="de-DE" altLang="zh-CN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生命的更新（以弗所书</a:t>
            </a:r>
            <a:r>
              <a:rPr lang="en-US" altLang="zh-CN" dirty="0" smtClean="0"/>
              <a:t>4:17-32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84963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de-DE" dirty="0"/>
              <a:t>引言</a:t>
            </a:r>
            <a:r>
              <a:rPr lang="zh-CN" altLang="de-DE" dirty="0" smtClean="0"/>
              <a:t>：</a:t>
            </a:r>
            <a:endParaRPr lang="en-US" altLang="zh-CN" dirty="0" smtClean="0"/>
          </a:p>
          <a:p>
            <a:pPr>
              <a:lnSpc>
                <a:spcPct val="90000"/>
              </a:lnSpc>
            </a:pPr>
            <a:r>
              <a:rPr lang="zh-CN" altLang="zh-CN" dirty="0" smtClean="0"/>
              <a:t>1</a:t>
            </a:r>
            <a:r>
              <a:rPr lang="en-US" altLang="zh-CN" dirty="0" smtClean="0"/>
              <a:t>.</a:t>
            </a:r>
            <a:r>
              <a:rPr lang="zh-CN" altLang="en-US" dirty="0" smtClean="0"/>
              <a:t>每个人都寻求成长</a:t>
            </a:r>
            <a:r>
              <a:rPr lang="zh-CN" altLang="en-US" dirty="0"/>
              <a:t>与成熟，该如何成长？</a:t>
            </a: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 smtClean="0"/>
              <a:t>  </a:t>
            </a:r>
            <a:r>
              <a:rPr lang="zh-CN" altLang="en-US" dirty="0" smtClean="0"/>
              <a:t>社会和文化给我们</a:t>
            </a:r>
            <a:r>
              <a:rPr lang="zh-CN" altLang="en-US" dirty="0"/>
              <a:t>提供的依据是什么</a:t>
            </a:r>
            <a:r>
              <a:rPr lang="zh-CN" altLang="en-US" dirty="0" smtClean="0"/>
              <a:t>？</a:t>
            </a:r>
            <a:r>
              <a:rPr lang="en-US" altLang="zh-CN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 </a:t>
            </a:r>
            <a:r>
              <a:rPr lang="en-US" altLang="zh-CN" dirty="0" smtClean="0"/>
              <a:t> </a:t>
            </a:r>
            <a:r>
              <a:rPr lang="zh-CN" altLang="en-US" dirty="0" smtClean="0"/>
              <a:t>以什么为</a:t>
            </a:r>
            <a:r>
              <a:rPr lang="zh-CN" altLang="en-US" dirty="0"/>
              <a:t>根基和指向？</a:t>
            </a: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 smtClean="0"/>
              <a:t>2.</a:t>
            </a:r>
            <a:r>
              <a:rPr lang="zh-CN" altLang="en-US" dirty="0" smtClean="0"/>
              <a:t>基督徒如何面对自我成长</a:t>
            </a:r>
            <a:r>
              <a:rPr lang="zh-CN" altLang="en-US" dirty="0"/>
              <a:t>的课题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pPr>
              <a:lnSpc>
                <a:spcPct val="90000"/>
              </a:lnSpc>
            </a:pPr>
            <a:r>
              <a:rPr lang="en-US" altLang="zh-CN" dirty="0"/>
              <a:t> </a:t>
            </a:r>
            <a:r>
              <a:rPr lang="en-US" altLang="zh-CN" dirty="0" smtClean="0"/>
              <a:t> </a:t>
            </a:r>
            <a:r>
              <a:rPr lang="zh-CN" altLang="en-US" dirty="0" smtClean="0"/>
              <a:t>要成为什么样</a:t>
            </a:r>
            <a:r>
              <a:rPr lang="zh-CN" altLang="en-US" dirty="0"/>
              <a:t>的人？标准和根基是什么？</a:t>
            </a: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 smtClean="0"/>
              <a:t>3.</a:t>
            </a:r>
            <a:r>
              <a:rPr lang="zh-CN" altLang="en-US" dirty="0" smtClean="0"/>
              <a:t>身处世界却以</a:t>
            </a:r>
            <a:r>
              <a:rPr lang="zh-CN" altLang="en-US" dirty="0"/>
              <a:t>信心与神同行的信徒如何面对曾在世俗环境中形成的生命状态？如何在基督里更新自我？如何成为蒙神喜悦的人？</a:t>
            </a:r>
            <a:endParaRPr lang="en-US" altLang="zh-CN" dirty="0"/>
          </a:p>
          <a:p>
            <a:pPr marL="0" indent="0" algn="l">
              <a:spcBef>
                <a:spcPts val="0"/>
              </a:spcBef>
            </a:pPr>
            <a:endParaRPr lang="de-DE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生命的更新（以弗所书</a:t>
            </a:r>
            <a:r>
              <a:rPr lang="en-US" altLang="zh-CN" dirty="0" smtClean="0"/>
              <a:t>4:17-32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8648700" cy="5334000"/>
          </a:xfrm>
        </p:spPr>
        <p:txBody>
          <a:bodyPr/>
          <a:lstStyle/>
          <a:p>
            <a:pPr marL="0" indent="0" eaLnBrk="1"/>
            <a:r>
              <a:rPr lang="zh-CN" altLang="en-US" dirty="0"/>
              <a:t>经文理解与应用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dirty="0"/>
              <a:t>以基督信仰为依据的劝勉</a:t>
            </a:r>
            <a:endParaRPr lang="en-US" altLang="zh-CN" dirty="0"/>
          </a:p>
          <a:p>
            <a:pPr>
              <a:lnSpc>
                <a:spcPct val="90000"/>
              </a:lnSpc>
            </a:pPr>
            <a:r>
              <a:rPr lang="zh-CN" altLang="en-US" dirty="0"/>
              <a:t>在主内的人与不信的外邦人不同</a:t>
            </a: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 smtClean="0"/>
              <a:t>A</a:t>
            </a:r>
            <a:r>
              <a:rPr lang="en-US" altLang="zh-CN" dirty="0"/>
              <a:t>.</a:t>
            </a:r>
            <a:r>
              <a:rPr lang="zh-CN" altLang="en-US" dirty="0" smtClean="0"/>
              <a:t>外</a:t>
            </a:r>
            <a:r>
              <a:rPr lang="zh-CN" altLang="en-US" dirty="0"/>
              <a:t>邦人的特征</a:t>
            </a:r>
            <a:r>
              <a:rPr lang="en-US" altLang="zh-CN" dirty="0" smtClean="0"/>
              <a:t>:</a:t>
            </a:r>
            <a:r>
              <a:rPr lang="zh-CN" altLang="en-US" dirty="0" smtClean="0"/>
              <a:t>与神所赐</a:t>
            </a:r>
            <a:r>
              <a:rPr lang="zh-CN" altLang="en-US" dirty="0"/>
              <a:t>的生命隔绝。</a:t>
            </a:r>
            <a:endParaRPr lang="en-US" altLang="zh-CN" dirty="0"/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1.</a:t>
            </a:r>
            <a:r>
              <a:rPr lang="zh-CN" altLang="en-US" dirty="0" smtClean="0"/>
              <a:t>内心境况</a:t>
            </a:r>
            <a:r>
              <a:rPr lang="en-US" altLang="zh-CN" dirty="0"/>
              <a:t>:</a:t>
            </a:r>
            <a:r>
              <a:rPr lang="zh-CN" altLang="en-US" dirty="0"/>
              <a:t>无知，不认识神和神的心</a:t>
            </a:r>
            <a:r>
              <a:rPr lang="zh-CN" altLang="en-US" dirty="0" smtClean="0"/>
              <a:t>意</a:t>
            </a:r>
            <a:r>
              <a:rPr lang="zh-CN" altLang="de-DE" dirty="0" smtClean="0"/>
              <a:t>。</a:t>
            </a:r>
            <a:r>
              <a:rPr lang="en-US" altLang="zh-CN" dirty="0" smtClean="0"/>
              <a:t> </a:t>
            </a:r>
            <a:endParaRPr lang="en-US" altLang="zh-CN" dirty="0"/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2</a:t>
            </a:r>
            <a:r>
              <a:rPr lang="en-US" altLang="zh-CN" dirty="0"/>
              <a:t>.</a:t>
            </a:r>
            <a:r>
              <a:rPr lang="zh-CN" altLang="en-US" dirty="0"/>
              <a:t>心里刚硬不思悔过</a:t>
            </a:r>
            <a:r>
              <a:rPr lang="en-US" altLang="zh-CN" dirty="0"/>
              <a:t>, </a:t>
            </a:r>
            <a:r>
              <a:rPr lang="zh-CN" altLang="en-US" dirty="0"/>
              <a:t>没有良</a:t>
            </a:r>
            <a:r>
              <a:rPr lang="zh-CN" altLang="en-US" dirty="0" smtClean="0"/>
              <a:t>善的引导</a:t>
            </a:r>
            <a:r>
              <a:rPr lang="zh-CN" altLang="de-DE" dirty="0"/>
              <a:t>。</a:t>
            </a:r>
            <a:endParaRPr lang="en-US" altLang="zh-CN" dirty="0"/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altLang="zh-CN" dirty="0" smtClean="0"/>
              <a:t> 3</a:t>
            </a:r>
            <a:r>
              <a:rPr lang="en-US" altLang="zh-CN" dirty="0"/>
              <a:t>.</a:t>
            </a:r>
            <a:r>
              <a:rPr lang="zh-CN" altLang="en-US" dirty="0"/>
              <a:t>以私欲为出发点</a:t>
            </a:r>
            <a:r>
              <a:rPr lang="en-US" altLang="zh-CN" dirty="0"/>
              <a:t>,</a:t>
            </a:r>
            <a:r>
              <a:rPr lang="zh-CN" altLang="en-US" dirty="0"/>
              <a:t>行事为人以自我的</a:t>
            </a:r>
            <a:r>
              <a:rPr lang="zh-CN" altLang="en-US" dirty="0" smtClean="0"/>
              <a:t>欲</a:t>
            </a:r>
            <a:r>
              <a:rPr lang="en-US" altLang="zh-CN" dirty="0" smtClean="0"/>
              <a:t>    </a:t>
            </a:r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</a:t>
            </a:r>
            <a:r>
              <a:rPr lang="zh-CN" altLang="en-US" dirty="0" smtClean="0"/>
              <a:t>望和利益为依据</a:t>
            </a:r>
            <a:r>
              <a:rPr lang="zh-CN" altLang="zh-CN" dirty="0" smtClean="0"/>
              <a:t>。</a:t>
            </a:r>
            <a:endParaRPr lang="en-US" altLang="zh-CN" dirty="0"/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4.</a:t>
            </a:r>
            <a:r>
              <a:rPr lang="zh-CN" altLang="en-US" dirty="0" smtClean="0"/>
              <a:t>渐渐迷惑变坏</a:t>
            </a:r>
            <a:r>
              <a:rPr lang="zh-CN" altLang="en-US" dirty="0"/>
              <a:t>，以至贪</a:t>
            </a:r>
            <a:r>
              <a:rPr lang="zh-CN" altLang="en-US" dirty="0" smtClean="0"/>
              <a:t>心行污秽。</a:t>
            </a:r>
            <a:endParaRPr lang="en-US" altLang="zh-CN" dirty="0"/>
          </a:p>
          <a:p>
            <a:pPr>
              <a:lnSpc>
                <a:spcPct val="90000"/>
              </a:lnSpc>
            </a:pPr>
            <a:endParaRPr lang="zh-CN" altLang="en-US" dirty="0"/>
          </a:p>
          <a:p>
            <a:pPr marL="0" indent="0" eaLnBrk="1"/>
            <a:endParaRPr lang="de-DE" altLang="zh-CN" dirty="0"/>
          </a:p>
        </p:txBody>
      </p:sp>
    </p:spTree>
    <p:extLst>
      <p:ext uri="{BB962C8B-B14F-4D97-AF65-F5344CB8AC3E}">
        <p14:creationId xmlns:p14="http://schemas.microsoft.com/office/powerpoint/2010/main" val="357230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1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11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生命的更新（以弗所书</a:t>
            </a:r>
            <a:r>
              <a:rPr lang="en-US" altLang="zh-CN" dirty="0" smtClean="0"/>
              <a:t>4:17-32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8115300" cy="5638800"/>
          </a:xfrm>
        </p:spPr>
        <p:txBody>
          <a:bodyPr/>
          <a:lstStyle/>
          <a:p>
            <a:pPr marL="0" indent="0" eaLnBrk="1"/>
            <a:r>
              <a:rPr lang="zh-CN" altLang="en-US" dirty="0"/>
              <a:t>经文理解与应用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r>
              <a:rPr lang="en-US" altLang="zh-CN" dirty="0"/>
              <a:t>B </a:t>
            </a:r>
            <a:r>
              <a:rPr lang="zh-CN" altLang="en-US" dirty="0"/>
              <a:t>在基督里的生命特征</a:t>
            </a:r>
            <a:endParaRPr lang="en-US" altLang="zh-CN" dirty="0"/>
          </a:p>
          <a:p>
            <a:r>
              <a:rPr lang="en-US" altLang="zh-CN" dirty="0"/>
              <a:t>1</a:t>
            </a:r>
            <a:r>
              <a:rPr lang="en-US" altLang="zh-CN" dirty="0" smtClean="0"/>
              <a:t>.</a:t>
            </a:r>
            <a:r>
              <a:rPr lang="zh-CN" altLang="en-US" dirty="0" smtClean="0"/>
              <a:t>听</a:t>
            </a:r>
            <a:r>
              <a:rPr lang="zh-CN" altLang="en-US" dirty="0"/>
              <a:t>了神的道，知道神在</a:t>
            </a:r>
            <a:r>
              <a:rPr lang="zh-CN" altLang="en-US" dirty="0" smtClean="0"/>
              <a:t>基督里的</a:t>
            </a:r>
            <a:r>
              <a:rPr lang="en-US" altLang="zh-CN" dirty="0" smtClean="0"/>
              <a:t> 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</a:t>
            </a:r>
            <a:r>
              <a:rPr lang="zh-CN" altLang="en-US" dirty="0" smtClean="0"/>
              <a:t>旨</a:t>
            </a:r>
            <a:r>
              <a:rPr lang="zh-CN" altLang="en-US" dirty="0"/>
              <a:t>意、真理和教训，不再无</a:t>
            </a:r>
            <a:r>
              <a:rPr lang="zh-CN" altLang="en-US" dirty="0" smtClean="0"/>
              <a:t>知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en-US" altLang="zh-CN" dirty="0"/>
              <a:t>2</a:t>
            </a:r>
            <a:r>
              <a:rPr lang="en-US" altLang="zh-CN" dirty="0" smtClean="0"/>
              <a:t>.</a:t>
            </a:r>
            <a:r>
              <a:rPr lang="zh-CN" altLang="en-US" dirty="0" smtClean="0"/>
              <a:t>由认识</a:t>
            </a:r>
            <a:r>
              <a:rPr lang="zh-CN" altLang="en-US" dirty="0"/>
              <a:t>上的转变引出行为上的转变</a:t>
            </a:r>
            <a:r>
              <a:rPr lang="zh-CN" altLang="en-US" dirty="0" smtClean="0"/>
              <a:t>。</a:t>
            </a:r>
            <a:r>
              <a:rPr lang="en-US" altLang="zh-CN" dirty="0" smtClean="0"/>
              <a:t>   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</a:t>
            </a:r>
            <a:r>
              <a:rPr lang="zh-CN" altLang="en-US" dirty="0" smtClean="0"/>
              <a:t>由</a:t>
            </a:r>
            <a:r>
              <a:rPr lang="zh-CN" altLang="en-US" dirty="0"/>
              <a:t>旧人向新人</a:t>
            </a:r>
            <a:r>
              <a:rPr lang="zh-CN" altLang="en-US" dirty="0" smtClean="0"/>
              <a:t>更新。</a:t>
            </a:r>
            <a:endParaRPr lang="en-US" altLang="zh-CN" dirty="0"/>
          </a:p>
          <a:p>
            <a:r>
              <a:rPr lang="en-US" altLang="zh-CN" dirty="0"/>
              <a:t>3</a:t>
            </a:r>
            <a:r>
              <a:rPr lang="en-US" altLang="zh-CN" dirty="0" smtClean="0"/>
              <a:t>.</a:t>
            </a:r>
            <a:r>
              <a:rPr lang="zh-CN" altLang="en-US" dirty="0" smtClean="0"/>
              <a:t>心思</a:t>
            </a:r>
            <a:r>
              <a:rPr lang="zh-CN" altLang="en-US" dirty="0"/>
              <a:t>意念不同：人生关注点不同</a:t>
            </a:r>
            <a:r>
              <a:rPr lang="zh-CN" altLang="en-US" dirty="0" smtClean="0"/>
              <a:t>。</a:t>
            </a:r>
            <a:r>
              <a:rPr lang="en-US" altLang="zh-CN" dirty="0" smtClean="0"/>
              <a:t>  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</a:t>
            </a:r>
            <a:r>
              <a:rPr lang="zh-CN" altLang="en-US" dirty="0" smtClean="0"/>
              <a:t>志向</a:t>
            </a:r>
            <a:r>
              <a:rPr lang="zh-CN" altLang="en-US" dirty="0"/>
              <a:t>、人生方向</a:t>
            </a:r>
            <a:r>
              <a:rPr lang="zh-CN" altLang="en-US" dirty="0" smtClean="0"/>
              <a:t>不同。</a:t>
            </a:r>
            <a:endParaRPr lang="en-US" altLang="zh-CN" dirty="0"/>
          </a:p>
          <a:p>
            <a:r>
              <a:rPr lang="en-US" altLang="zh-CN" dirty="0"/>
              <a:t>4.</a:t>
            </a:r>
            <a:r>
              <a:rPr lang="zh-CN" altLang="en-US" dirty="0"/>
              <a:t>有神的形象特征</a:t>
            </a:r>
            <a:r>
              <a:rPr lang="zh-CN" altLang="en-US" dirty="0" smtClean="0"/>
              <a:t>：</a:t>
            </a:r>
            <a:r>
              <a:rPr lang="zh-CN" altLang="de-DE" dirty="0" smtClean="0"/>
              <a:t>真</a:t>
            </a:r>
            <a:r>
              <a:rPr lang="zh-CN" altLang="en-US" dirty="0" smtClean="0"/>
              <a:t>理</a:t>
            </a:r>
            <a:r>
              <a:rPr lang="zh-CN" altLang="en-US" dirty="0"/>
              <a:t>的仁义、</a:t>
            </a:r>
            <a:r>
              <a:rPr lang="zh-CN" altLang="en-US" dirty="0" smtClean="0"/>
              <a:t>圣洁</a:t>
            </a:r>
            <a:r>
              <a:rPr lang="zh-CN" altLang="de-DE" dirty="0"/>
              <a:t>。</a:t>
            </a:r>
            <a:endParaRPr lang="zh-CN" altLang="en-US" dirty="0"/>
          </a:p>
          <a:p>
            <a:pPr marL="0" indent="0" eaLnBrk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19904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1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11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生命的更新（以弗所书</a:t>
            </a:r>
            <a:r>
              <a:rPr lang="en-US" altLang="zh-CN" dirty="0" smtClean="0"/>
              <a:t>4:17-32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8115300" cy="5638800"/>
          </a:xfrm>
        </p:spPr>
        <p:txBody>
          <a:bodyPr/>
          <a:lstStyle/>
          <a:p>
            <a:r>
              <a:rPr lang="zh-CN" altLang="de-DE" dirty="0" smtClean="0"/>
              <a:t>在基督里的新生命表现：</a:t>
            </a:r>
            <a:endParaRPr lang="de-DE" altLang="zh-CN" dirty="0" smtClean="0"/>
          </a:p>
          <a:p>
            <a:r>
              <a:rPr lang="de-DE" altLang="zh-CN" dirty="0" smtClean="0"/>
              <a:t>1.</a:t>
            </a:r>
            <a:r>
              <a:rPr lang="zh-CN" altLang="de-DE" dirty="0" smtClean="0"/>
              <a:t>弃绝遮盖罪的谎言，与人诚实。在主内</a:t>
            </a:r>
            <a:endParaRPr lang="de-DE" altLang="zh-CN" dirty="0" smtClean="0"/>
          </a:p>
          <a:p>
            <a:r>
              <a:rPr lang="de-DE" altLang="zh-CN" dirty="0"/>
              <a:t> </a:t>
            </a:r>
            <a:r>
              <a:rPr lang="de-DE" altLang="zh-CN" dirty="0" smtClean="0"/>
              <a:t> </a:t>
            </a:r>
            <a:r>
              <a:rPr lang="zh-CN" altLang="de-DE" dirty="0" smtClean="0"/>
              <a:t>互为肢体的人以爱真诚相待，表里一致</a:t>
            </a:r>
            <a:endParaRPr lang="de-DE" altLang="zh-CN" dirty="0" smtClean="0"/>
          </a:p>
          <a:p>
            <a:r>
              <a:rPr lang="de-DE" altLang="zh-CN" dirty="0" smtClean="0"/>
              <a:t>2.</a:t>
            </a:r>
            <a:r>
              <a:rPr lang="zh-CN" altLang="de-DE" dirty="0" smtClean="0"/>
              <a:t>不被怒气辖制，不被魔鬼利用犯罪。</a:t>
            </a:r>
            <a:endParaRPr lang="de-DE" altLang="zh-CN" dirty="0" smtClean="0"/>
          </a:p>
          <a:p>
            <a:r>
              <a:rPr lang="de-DE" altLang="zh-CN" dirty="0" smtClean="0"/>
              <a:t>3.</a:t>
            </a:r>
            <a:r>
              <a:rPr lang="zh-CN" altLang="de-DE" dirty="0" smtClean="0"/>
              <a:t>弃绝偷窃，劳力做工，照顾有缺乏的人</a:t>
            </a:r>
            <a:endParaRPr lang="de-DE" altLang="zh-CN" dirty="0" smtClean="0"/>
          </a:p>
          <a:p>
            <a:r>
              <a:rPr lang="de-DE" altLang="zh-CN" dirty="0" smtClean="0"/>
              <a:t>4.</a:t>
            </a:r>
            <a:r>
              <a:rPr lang="zh-CN" altLang="de-DE" dirty="0" smtClean="0"/>
              <a:t>弃绝污秽的言语，说造就人，对他人生</a:t>
            </a:r>
            <a:endParaRPr lang="de-DE" altLang="zh-CN" dirty="0" smtClean="0"/>
          </a:p>
          <a:p>
            <a:r>
              <a:rPr lang="de-DE" altLang="zh-CN" dirty="0"/>
              <a:t> </a:t>
            </a:r>
            <a:r>
              <a:rPr lang="de-DE" altLang="zh-CN" dirty="0" smtClean="0"/>
              <a:t> </a:t>
            </a:r>
            <a:r>
              <a:rPr lang="zh-CN" altLang="de-DE" dirty="0" smtClean="0"/>
              <a:t>命有益处的话。</a:t>
            </a:r>
            <a:endParaRPr lang="de-DE" altLang="zh-CN" dirty="0" smtClean="0"/>
          </a:p>
          <a:p>
            <a:r>
              <a:rPr lang="de-DE" altLang="zh-CN" dirty="0" smtClean="0"/>
              <a:t>5.</a:t>
            </a:r>
            <a:r>
              <a:rPr lang="zh-CN" altLang="de-DE" dirty="0" smtClean="0"/>
              <a:t>不叫圣灵担忧失望，除去一切不蒙神喜</a:t>
            </a:r>
            <a:endParaRPr lang="de-DE" altLang="zh-CN" dirty="0" smtClean="0"/>
          </a:p>
          <a:p>
            <a:r>
              <a:rPr lang="de-DE" altLang="zh-CN" dirty="0"/>
              <a:t> </a:t>
            </a:r>
            <a:r>
              <a:rPr lang="de-DE" altLang="zh-CN" dirty="0" smtClean="0"/>
              <a:t> </a:t>
            </a:r>
            <a:r>
              <a:rPr lang="zh-CN" altLang="de-DE" dirty="0" smtClean="0"/>
              <a:t>悦的性情和行为。恩慈，怜悯，饶恕。</a:t>
            </a:r>
            <a:endParaRPr lang="zh-CN" altLang="en-US" dirty="0"/>
          </a:p>
          <a:p>
            <a:pPr marL="0" indent="0" eaLnBrk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23306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1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11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生命的更新（以弗所书</a:t>
            </a:r>
            <a:r>
              <a:rPr lang="en-US" altLang="zh-CN" dirty="0" smtClean="0"/>
              <a:t>4:17-32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09600" y="1066800"/>
            <a:ext cx="8039100" cy="6096000"/>
          </a:xfrm>
        </p:spPr>
        <p:txBody>
          <a:bodyPr/>
          <a:lstStyle/>
          <a:p>
            <a:pPr marL="0" indent="0"/>
            <a:endParaRPr lang="en-US" altLang="zh-CN" sz="800" dirty="0"/>
          </a:p>
          <a:p>
            <a:pPr marL="0" indent="0"/>
            <a:r>
              <a:rPr lang="zh-CN" altLang="en-US" dirty="0"/>
              <a:t>总结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r>
              <a:rPr lang="en-US" altLang="zh-CN" dirty="0" smtClean="0"/>
              <a:t>1.</a:t>
            </a:r>
            <a:r>
              <a:rPr lang="zh-CN" altLang="en-US" dirty="0" smtClean="0"/>
              <a:t>基督</a:t>
            </a:r>
            <a:r>
              <a:rPr lang="zh-CN" altLang="en-US" dirty="0"/>
              <a:t>徒的生命成长和更新是</a:t>
            </a:r>
            <a:r>
              <a:rPr lang="zh-CN" altLang="en-US" dirty="0" smtClean="0"/>
              <a:t>建基在</a:t>
            </a:r>
            <a:r>
              <a:rPr lang="en-US" altLang="zh-CN" dirty="0"/>
              <a:t> 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</a:t>
            </a:r>
            <a:r>
              <a:rPr lang="zh-CN" altLang="en-US" dirty="0" smtClean="0"/>
              <a:t>神的旨意与基督真理基础上</a:t>
            </a:r>
            <a:r>
              <a:rPr lang="zh-CN" altLang="en-US" dirty="0"/>
              <a:t>，为</a:t>
            </a:r>
            <a:r>
              <a:rPr lang="zh-CN" altLang="en-US" dirty="0" smtClean="0"/>
              <a:t>要活</a:t>
            </a:r>
            <a:endParaRPr lang="en-US" altLang="zh-CN" dirty="0"/>
          </a:p>
          <a:p>
            <a:r>
              <a:rPr lang="en-US" altLang="zh-CN" dirty="0" smtClean="0"/>
              <a:t>  </a:t>
            </a:r>
            <a:r>
              <a:rPr lang="zh-CN" altLang="en-US" dirty="0" smtClean="0"/>
              <a:t>出</a:t>
            </a:r>
            <a:r>
              <a:rPr lang="zh-CN" altLang="en-US" dirty="0"/>
              <a:t>神的</a:t>
            </a:r>
            <a:r>
              <a:rPr lang="zh-CN" altLang="en-US" dirty="0" smtClean="0"/>
              <a:t>形象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在基督里被圣灵和</a:t>
            </a:r>
            <a:r>
              <a:rPr lang="zh-CN" altLang="en-US" dirty="0"/>
              <a:t>真理更新的</a:t>
            </a:r>
            <a:r>
              <a:rPr lang="zh-CN" altLang="en-US" dirty="0" smtClean="0"/>
              <a:t>生命</a:t>
            </a:r>
            <a:r>
              <a:rPr lang="en-US" altLang="zh-CN" dirty="0" smtClean="0"/>
              <a:t> 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</a:t>
            </a:r>
            <a:r>
              <a:rPr lang="zh-CN" altLang="en-US" dirty="0" smtClean="0"/>
              <a:t>是是脱离</a:t>
            </a:r>
            <a:r>
              <a:rPr lang="zh-CN" altLang="en-US" dirty="0"/>
              <a:t>私欲和罪的辖制，彰显</a:t>
            </a:r>
            <a:r>
              <a:rPr lang="zh-CN" altLang="en-US" dirty="0" smtClean="0"/>
              <a:t>神的</a:t>
            </a:r>
            <a:r>
              <a:rPr lang="en-US" altLang="zh-CN" dirty="0" smtClean="0"/>
              <a:t>  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</a:t>
            </a:r>
            <a:r>
              <a:rPr lang="zh-CN" altLang="en-US" dirty="0" smtClean="0"/>
              <a:t>性情</a:t>
            </a:r>
            <a:r>
              <a:rPr lang="zh-CN" altLang="en-US" dirty="0"/>
              <a:t>、品格和旨意，从内到外</a:t>
            </a:r>
            <a:r>
              <a:rPr lang="zh-CN" altLang="en-US" dirty="0" smtClean="0"/>
              <a:t>更新和 </a:t>
            </a:r>
            <a:endParaRPr lang="de-DE" altLang="zh-CN" dirty="0" smtClean="0"/>
          </a:p>
          <a:p>
            <a:r>
              <a:rPr lang="de-DE" altLang="zh-CN" dirty="0"/>
              <a:t> </a:t>
            </a:r>
            <a:r>
              <a:rPr lang="de-DE" altLang="zh-CN" dirty="0" smtClean="0"/>
              <a:t> </a:t>
            </a:r>
            <a:r>
              <a:rPr lang="zh-CN" altLang="en-US" dirty="0" smtClean="0"/>
              <a:t>改变。</a:t>
            </a:r>
            <a:endParaRPr lang="en-US" altLang="zh-CN" dirty="0"/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在基督里一切都被彻底更新改变。</a:t>
            </a:r>
            <a:endParaRPr lang="en-US" altLang="zh-CN" dirty="0"/>
          </a:p>
          <a:p>
            <a:pPr marL="0" indent="0"/>
            <a:endParaRPr lang="de-DE" altLang="zh-CN" dirty="0"/>
          </a:p>
          <a:p>
            <a:pPr marL="0" indent="0"/>
            <a:endParaRPr lang="de-DE" altLang="zh-CN" dirty="0"/>
          </a:p>
        </p:txBody>
      </p:sp>
    </p:spTree>
    <p:extLst>
      <p:ext uri="{BB962C8B-B14F-4D97-AF65-F5344CB8AC3E}">
        <p14:creationId xmlns:p14="http://schemas.microsoft.com/office/powerpoint/2010/main" val="279555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1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11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11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1252</Words>
  <Application>Microsoft Office PowerPoint</Application>
  <PresentationFormat>Bildschirmpräsentation (4:3)</PresentationFormat>
  <Paragraphs>83</Paragraphs>
  <Slides>6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默认设计模板</vt:lpstr>
      <vt:lpstr>Benutzerdefiniertes Design</vt:lpstr>
      <vt:lpstr>1_Benutzerdefiniertes Design</vt:lpstr>
      <vt:lpstr>2_Benutzerdefiniertes Design</vt:lpstr>
      <vt:lpstr>主日证道</vt:lpstr>
      <vt:lpstr>生命的更新（以弗所书4:17-32）</vt:lpstr>
      <vt:lpstr>生命的更新（以弗所书4:17-32）</vt:lpstr>
      <vt:lpstr>生命的更新（以弗所书4:17-32）</vt:lpstr>
      <vt:lpstr>生命的更新（以弗所书4:17-32）</vt:lpstr>
      <vt:lpstr>生命的更新（以弗所书4:17-32）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CCG Bremen</cp:lastModifiedBy>
  <cp:revision>1124</cp:revision>
  <cp:lastPrinted>2016-04-25T13:31:37Z</cp:lastPrinted>
  <dcterms:created xsi:type="dcterms:W3CDTF">2013-12-13T09:03:28Z</dcterms:created>
  <dcterms:modified xsi:type="dcterms:W3CDTF">2016-05-07T15:19:12Z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