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1"/>
  </p:notesMasterIdLst>
  <p:handoutMasterIdLst>
    <p:handoutMasterId r:id="rId12"/>
  </p:handoutMasterIdLst>
  <p:sldIdLst>
    <p:sldId id="863" r:id="rId5"/>
    <p:sldId id="864" r:id="rId6"/>
    <p:sldId id="1218" r:id="rId7"/>
    <p:sldId id="1299" r:id="rId8"/>
    <p:sldId id="1300" r:id="rId9"/>
    <p:sldId id="1219" r:id="rId10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4" autoAdjust="0"/>
    <p:restoredTop sz="99512" autoAdjust="0"/>
  </p:normalViewPr>
  <p:slideViewPr>
    <p:cSldViewPr>
      <p:cViewPr varScale="1">
        <p:scale>
          <a:sx n="69" d="100"/>
          <a:sy n="69" d="100"/>
        </p:scale>
        <p:origin x="-14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t>2016/5/7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证道题目可以在当月月报上找到。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正文字体</a:t>
            </a:r>
            <a:r>
              <a:rPr lang="en-US" altLang="zh-CN" dirty="0"/>
              <a:t>66</a:t>
            </a:r>
            <a:r>
              <a:rPr lang="zh-CN" altLang="en-US" dirty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讲道内容可在周五晚上或周六早上从同工处获得（</a:t>
            </a:r>
            <a:r>
              <a:rPr lang="zh-CN" altLang="en-US" baseline="0" dirty="0"/>
              <a:t>韩宝蕾姊妹）。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请尽量在周六</a:t>
            </a:r>
            <a:r>
              <a:rPr lang="en-US" altLang="zh-CN" baseline="0" dirty="0"/>
              <a:t>14</a:t>
            </a:r>
            <a:r>
              <a:rPr lang="zh-CN" altLang="en-US" baseline="0" dirty="0"/>
              <a:t>点之前将讲道内容更新。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牧师提供的讲道大纲是繁体字的，请尽量转换成简体字。推荐网站：</a:t>
            </a:r>
            <a:r>
              <a:rPr lang="de-DE" altLang="zh-CN" baseline="0" dirty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/>
              <a:t>正文内容是由牧师逐项播放的，请为每项内容加入动画。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请保持正文对齐，字体</a:t>
            </a:r>
            <a:r>
              <a:rPr lang="en-US" altLang="zh-CN" baseline="0" dirty="0"/>
              <a:t>34</a:t>
            </a:r>
            <a:r>
              <a:rPr lang="zh-CN" altLang="en-US" baseline="0" dirty="0"/>
              <a:t>。</a:t>
            </a:r>
            <a:endParaRPr lang="de-DE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讲道内容可在周五晚上或周六早上从同工处获得（</a:t>
            </a:r>
            <a:r>
              <a:rPr lang="zh-CN" altLang="en-US" baseline="0" dirty="0"/>
              <a:t>韩宝蕾姊妹）。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请尽量在周六</a:t>
            </a:r>
            <a:r>
              <a:rPr lang="en-US" altLang="zh-CN" baseline="0" dirty="0"/>
              <a:t>14</a:t>
            </a:r>
            <a:r>
              <a:rPr lang="zh-CN" altLang="en-US" baseline="0" dirty="0"/>
              <a:t>点之前将讲道内容更新。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牧师提供的讲道大纲是繁体字的，请尽量转换成简体字。推荐网站：</a:t>
            </a:r>
            <a:r>
              <a:rPr lang="de-DE" altLang="zh-CN" baseline="0" dirty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/>
              <a:t>正文内容是由牧师逐项播放的，请为每项内容加入动画。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请保持正文对齐，字体</a:t>
            </a:r>
            <a:r>
              <a:rPr lang="en-US" altLang="zh-CN" baseline="0" dirty="0"/>
              <a:t>34</a:t>
            </a:r>
            <a:r>
              <a:rPr lang="zh-CN" altLang="en-US" baseline="0" dirty="0"/>
              <a:t>。</a:t>
            </a:r>
            <a:endParaRPr lang="de-DE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讲道内容可在周五晚上或周六早上从同工处获得（</a:t>
            </a:r>
            <a:r>
              <a:rPr lang="zh-CN" altLang="en-US" baseline="0" dirty="0"/>
              <a:t>韩宝蕾姊妹）。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请尽量在周六</a:t>
            </a:r>
            <a:r>
              <a:rPr lang="en-US" altLang="zh-CN" baseline="0" dirty="0"/>
              <a:t>14</a:t>
            </a:r>
            <a:r>
              <a:rPr lang="zh-CN" altLang="en-US" baseline="0" dirty="0"/>
              <a:t>点之前将讲道内容更新。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牧师提供的讲道大纲是繁体字的，请尽量转换成简体字。推荐网站：</a:t>
            </a:r>
            <a:r>
              <a:rPr lang="de-DE" altLang="zh-CN" baseline="0" dirty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/>
              <a:t>正文内容是由牧师逐项播放的，请为每项内容加入动画。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请保持正文对齐，字体</a:t>
            </a:r>
            <a:r>
              <a:rPr lang="en-US" altLang="zh-CN" baseline="0" dirty="0"/>
              <a:t>34</a:t>
            </a:r>
            <a:r>
              <a:rPr lang="zh-CN" altLang="en-US" baseline="0" dirty="0"/>
              <a:t>。</a:t>
            </a:r>
            <a:endParaRPr lang="de-DE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/>
              <a:t>讲道内容可在周五晚上或周六早上从同工处获得（</a:t>
            </a:r>
            <a:r>
              <a:rPr lang="zh-CN" altLang="en-US" baseline="0" dirty="0"/>
              <a:t>韩宝蕾姊妹）。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请尽量在周六</a:t>
            </a:r>
            <a:r>
              <a:rPr lang="en-US" altLang="zh-CN" baseline="0" dirty="0"/>
              <a:t>14</a:t>
            </a:r>
            <a:r>
              <a:rPr lang="zh-CN" altLang="en-US" baseline="0" dirty="0"/>
              <a:t>点之前将讲道内容更新。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牧师提供的讲道大纲是繁体字的，请尽量转换成简体字。推荐网站：</a:t>
            </a:r>
            <a:r>
              <a:rPr lang="de-DE" altLang="zh-CN" baseline="0" dirty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/>
              <a:t>正文内容是由牧师逐项播放的，请为每项内容加入动画。</a:t>
            </a:r>
            <a:endParaRPr lang="en-US" altLang="zh-CN" baseline="0" dirty="0"/>
          </a:p>
          <a:p>
            <a:pPr marL="228600" indent="-228600">
              <a:buAutoNum type="arabicPeriod"/>
            </a:pPr>
            <a:r>
              <a:rPr lang="zh-CN" altLang="en-US" baseline="0" dirty="0"/>
              <a:t>请保持正文对齐，字体</a:t>
            </a:r>
            <a:r>
              <a:rPr lang="en-US" altLang="zh-CN" baseline="0" dirty="0"/>
              <a:t>34</a:t>
            </a:r>
            <a:r>
              <a:rPr lang="zh-CN" altLang="en-US" baseline="0" dirty="0"/>
              <a:t>。</a:t>
            </a:r>
            <a:endParaRPr lang="de-DE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12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/>
              <a:t>请保持正文对齐，字体</a:t>
            </a:r>
            <a:r>
              <a:rPr lang="en-US" altLang="zh-CN" baseline="0" dirty="0"/>
              <a:t>34</a:t>
            </a:r>
            <a:r>
              <a:rPr lang="zh-CN" altLang="en-US" baseline="0" dirty="0"/>
              <a:t>。</a:t>
            </a:r>
            <a:endParaRPr lang="de-DE" altLang="zh-CN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06242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4585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78514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2674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175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520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23017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99879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899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577343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07.05.2016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07.05.2016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/>
              <a:t>主日证道</a:t>
            </a:r>
            <a:endParaRPr lang="de-DE" altLang="zh-CN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en-US" altLang="zh-CN" sz="6600" dirty="0" smtClean="0"/>
          </a:p>
          <a:p>
            <a:pPr algn="ctr" eaLnBrk="1" hangingPunct="1"/>
            <a:r>
              <a:rPr lang="zh-CN" altLang="en-US" sz="6600" dirty="0" smtClean="0"/>
              <a:t>生命的更新</a:t>
            </a:r>
            <a:endParaRPr lang="en-US" altLang="zh-CN" sz="6600" dirty="0"/>
          </a:p>
          <a:p>
            <a:pPr algn="ctr" eaLnBrk="1" hangingPunct="1"/>
            <a:endParaRPr lang="en-US" altLang="zh-CN" sz="2000" dirty="0" smtClean="0"/>
          </a:p>
          <a:p>
            <a:pPr algn="ctr" eaLnBrk="1" hangingPunct="1"/>
            <a:r>
              <a:rPr lang="zh-CN" altLang="en-US" sz="4400" dirty="0" smtClean="0"/>
              <a:t>以弗所书</a:t>
            </a:r>
            <a:r>
              <a:rPr lang="en-US" altLang="zh-CN" sz="4400" dirty="0" smtClean="0"/>
              <a:t>4:17</a:t>
            </a:r>
            <a:r>
              <a:rPr lang="en-US" altLang="zh-CN" sz="4400" dirty="0"/>
              <a:t>-32</a:t>
            </a:r>
          </a:p>
          <a:p>
            <a:pPr algn="ctr" eaLnBrk="1" hangingPunct="1"/>
            <a:endParaRPr lang="de-DE" altLang="zh-CN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生命的更新（以弗所书</a:t>
            </a:r>
            <a:r>
              <a:rPr lang="en-US" altLang="zh-CN" dirty="0" smtClean="0"/>
              <a:t>4:17-32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4963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de-DE" dirty="0"/>
              <a:t>引言</a:t>
            </a:r>
            <a:r>
              <a:rPr lang="zh-CN" altLang="de-DE" dirty="0" smtClean="0"/>
              <a:t>：</a:t>
            </a: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zh-CN" altLang="zh-CN" dirty="0" smtClean="0"/>
              <a:t>1</a:t>
            </a:r>
            <a:r>
              <a:rPr lang="en-US" altLang="zh-CN" dirty="0" smtClean="0"/>
              <a:t>.</a:t>
            </a:r>
            <a:r>
              <a:rPr lang="zh-CN" altLang="en-US" dirty="0" smtClean="0"/>
              <a:t>每个人都寻求成长</a:t>
            </a:r>
            <a:r>
              <a:rPr lang="zh-CN" altLang="en-US" dirty="0"/>
              <a:t>与成熟，该如何成长？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  </a:t>
            </a:r>
            <a:r>
              <a:rPr lang="zh-CN" altLang="en-US" dirty="0" smtClean="0"/>
              <a:t>社会和文化给我们</a:t>
            </a:r>
            <a:r>
              <a:rPr lang="zh-CN" altLang="en-US" dirty="0"/>
              <a:t>提供的依据是什么</a:t>
            </a:r>
            <a:r>
              <a:rPr lang="zh-CN" altLang="en-US" dirty="0" smtClean="0"/>
              <a:t>？</a:t>
            </a:r>
            <a:r>
              <a:rPr lang="en-US" altLang="zh-CN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以什么为</a:t>
            </a:r>
            <a:r>
              <a:rPr lang="zh-CN" altLang="en-US" dirty="0"/>
              <a:t>根基和指向？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2.</a:t>
            </a:r>
            <a:r>
              <a:rPr lang="zh-CN" altLang="en-US" dirty="0" smtClean="0"/>
              <a:t>基督徒如何面对自我成长</a:t>
            </a:r>
            <a:r>
              <a:rPr lang="zh-CN" altLang="en-US" dirty="0"/>
              <a:t>的课题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要成为什么样</a:t>
            </a:r>
            <a:r>
              <a:rPr lang="zh-CN" altLang="en-US" dirty="0"/>
              <a:t>的人？标准和根基是什么？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3.</a:t>
            </a:r>
            <a:r>
              <a:rPr lang="zh-CN" altLang="en-US" dirty="0" smtClean="0"/>
              <a:t>身处世界却以</a:t>
            </a:r>
            <a:r>
              <a:rPr lang="zh-CN" altLang="en-US" dirty="0"/>
              <a:t>信心与神同行的信徒如何面对曾在世俗环境中形成的生命状态？如何在基督里更新自我？如何成为蒙神喜悦的人？</a:t>
            </a:r>
            <a:endParaRPr lang="en-US" altLang="zh-CN" dirty="0"/>
          </a:p>
          <a:p>
            <a:pPr marL="0" indent="0" algn="l">
              <a:spcBef>
                <a:spcPts val="0"/>
              </a:spcBef>
            </a:pPr>
            <a:endParaRPr lang="de-DE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生命的更新（以弗所书</a:t>
            </a:r>
            <a:r>
              <a:rPr lang="en-US" altLang="zh-CN" dirty="0" smtClean="0"/>
              <a:t>4:17-32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648700" cy="5334000"/>
          </a:xfrm>
        </p:spPr>
        <p:txBody>
          <a:bodyPr/>
          <a:lstStyle/>
          <a:p>
            <a:pPr marL="0" indent="0" eaLnBrk="1"/>
            <a:r>
              <a:rPr lang="zh-CN" altLang="en-US" dirty="0"/>
              <a:t>经文理解与应用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zh-CN" altLang="en-US" dirty="0"/>
              <a:t>以基督信仰为依据的劝勉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zh-CN" altLang="en-US" dirty="0"/>
              <a:t>在主内的人与不信的外邦人不同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A</a:t>
            </a:r>
            <a:r>
              <a:rPr lang="en-US" altLang="zh-CN" dirty="0"/>
              <a:t>.</a:t>
            </a:r>
            <a:r>
              <a:rPr lang="zh-CN" altLang="en-US" dirty="0" smtClean="0"/>
              <a:t>外</a:t>
            </a:r>
            <a:r>
              <a:rPr lang="zh-CN" altLang="en-US" dirty="0"/>
              <a:t>邦人的特征</a:t>
            </a:r>
            <a:r>
              <a:rPr lang="en-US" altLang="zh-CN" dirty="0" smtClean="0"/>
              <a:t>:</a:t>
            </a:r>
            <a:r>
              <a:rPr lang="zh-CN" altLang="en-US" dirty="0" smtClean="0"/>
              <a:t>与神所赐</a:t>
            </a:r>
            <a:r>
              <a:rPr lang="zh-CN" altLang="en-US" dirty="0"/>
              <a:t>的生命隔绝。</a:t>
            </a:r>
            <a:endParaRPr lang="en-US" altLang="zh-CN" dirty="0"/>
          </a:p>
          <a:p>
            <a:pPr algn="l">
              <a:lnSpc>
                <a:spcPct val="90000"/>
              </a:lnSpc>
              <a:buFontTx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1.</a:t>
            </a:r>
            <a:r>
              <a:rPr lang="zh-CN" altLang="en-US" dirty="0" smtClean="0"/>
              <a:t>内心境况</a:t>
            </a:r>
            <a:r>
              <a:rPr lang="en-US" altLang="zh-CN" dirty="0"/>
              <a:t>:</a:t>
            </a:r>
            <a:r>
              <a:rPr lang="zh-CN" altLang="en-US" dirty="0"/>
              <a:t>无知，不认识神和神的心</a:t>
            </a:r>
            <a:r>
              <a:rPr lang="zh-CN" altLang="en-US" dirty="0" smtClean="0"/>
              <a:t>意</a:t>
            </a:r>
            <a:r>
              <a:rPr lang="zh-CN" altLang="de-DE" dirty="0" smtClean="0"/>
              <a:t>。</a:t>
            </a:r>
            <a:r>
              <a:rPr lang="en-US" altLang="zh-CN" dirty="0" smtClean="0"/>
              <a:t> </a:t>
            </a:r>
            <a:endParaRPr lang="en-US" altLang="zh-CN" dirty="0"/>
          </a:p>
          <a:p>
            <a:pPr algn="l">
              <a:lnSpc>
                <a:spcPct val="90000"/>
              </a:lnSpc>
              <a:buFontTx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2</a:t>
            </a:r>
            <a:r>
              <a:rPr lang="en-US" altLang="zh-CN" dirty="0"/>
              <a:t>.</a:t>
            </a:r>
            <a:r>
              <a:rPr lang="zh-CN" altLang="en-US" dirty="0"/>
              <a:t>心里刚硬不思悔过</a:t>
            </a:r>
            <a:r>
              <a:rPr lang="en-US" altLang="zh-CN" dirty="0"/>
              <a:t>, </a:t>
            </a:r>
            <a:r>
              <a:rPr lang="zh-CN" altLang="en-US" dirty="0"/>
              <a:t>没有良</a:t>
            </a:r>
            <a:r>
              <a:rPr lang="zh-CN" altLang="en-US" dirty="0" smtClean="0"/>
              <a:t>善的引导</a:t>
            </a:r>
            <a:r>
              <a:rPr lang="zh-CN" altLang="de-DE" dirty="0"/>
              <a:t>。</a:t>
            </a:r>
            <a:endParaRPr lang="en-US" altLang="zh-CN" dirty="0"/>
          </a:p>
          <a:p>
            <a:pPr algn="l">
              <a:lnSpc>
                <a:spcPct val="90000"/>
              </a:lnSpc>
              <a:buFontTx/>
              <a:buNone/>
            </a:pPr>
            <a:r>
              <a:rPr lang="en-US" altLang="zh-CN" dirty="0" smtClean="0"/>
              <a:t> 3</a:t>
            </a:r>
            <a:r>
              <a:rPr lang="en-US" altLang="zh-CN" dirty="0"/>
              <a:t>.</a:t>
            </a:r>
            <a:r>
              <a:rPr lang="zh-CN" altLang="en-US" dirty="0"/>
              <a:t>以私欲为出发点</a:t>
            </a:r>
            <a:r>
              <a:rPr lang="en-US" altLang="zh-CN" dirty="0"/>
              <a:t>,</a:t>
            </a:r>
            <a:r>
              <a:rPr lang="zh-CN" altLang="en-US" dirty="0"/>
              <a:t>行事为人以自我的</a:t>
            </a:r>
            <a:r>
              <a:rPr lang="zh-CN" altLang="en-US" dirty="0" smtClean="0"/>
              <a:t>欲</a:t>
            </a:r>
            <a:r>
              <a:rPr lang="en-US" altLang="zh-CN" dirty="0" smtClean="0"/>
              <a:t>    </a:t>
            </a:r>
          </a:p>
          <a:p>
            <a:pPr algn="l">
              <a:lnSpc>
                <a:spcPct val="90000"/>
              </a:lnSpc>
              <a:buFontTx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望和利益为依据</a:t>
            </a:r>
            <a:r>
              <a:rPr lang="zh-CN" altLang="zh-CN" dirty="0" smtClean="0"/>
              <a:t>。</a:t>
            </a:r>
            <a:endParaRPr lang="en-US" altLang="zh-CN" dirty="0"/>
          </a:p>
          <a:p>
            <a:pPr algn="l">
              <a:lnSpc>
                <a:spcPct val="90000"/>
              </a:lnSpc>
              <a:buFontTx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4.</a:t>
            </a:r>
            <a:r>
              <a:rPr lang="zh-CN" altLang="en-US" dirty="0" smtClean="0"/>
              <a:t>渐渐迷惑变坏</a:t>
            </a:r>
            <a:r>
              <a:rPr lang="zh-CN" altLang="en-US" dirty="0"/>
              <a:t>，以至贪</a:t>
            </a:r>
            <a:r>
              <a:rPr lang="zh-CN" altLang="en-US" dirty="0" smtClean="0"/>
              <a:t>心行污秽。</a:t>
            </a:r>
            <a:endParaRPr lang="en-US" altLang="zh-CN" dirty="0"/>
          </a:p>
          <a:p>
            <a:pPr>
              <a:lnSpc>
                <a:spcPct val="90000"/>
              </a:lnSpc>
            </a:pPr>
            <a:endParaRPr lang="zh-CN" altLang="en-US" dirty="0"/>
          </a:p>
          <a:p>
            <a:pPr marL="0" indent="0" eaLnBrk="1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生命的更新（以弗所书</a:t>
            </a:r>
            <a:r>
              <a:rPr lang="en-US" altLang="zh-CN" dirty="0" smtClean="0"/>
              <a:t>4:17-32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15300" cy="5638800"/>
          </a:xfrm>
        </p:spPr>
        <p:txBody>
          <a:bodyPr/>
          <a:lstStyle/>
          <a:p>
            <a:pPr marL="0" indent="0" eaLnBrk="1"/>
            <a:r>
              <a:rPr lang="zh-CN" altLang="en-US" dirty="0"/>
              <a:t>经文理解与应用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/>
              <a:t>B </a:t>
            </a:r>
            <a:r>
              <a:rPr lang="zh-CN" altLang="en-US" dirty="0"/>
              <a:t>在基督里的生命特征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en-US" altLang="zh-CN" dirty="0" smtClean="0"/>
              <a:t>.</a:t>
            </a:r>
            <a:r>
              <a:rPr lang="zh-CN" altLang="en-US" dirty="0" smtClean="0"/>
              <a:t>听</a:t>
            </a:r>
            <a:r>
              <a:rPr lang="zh-CN" altLang="en-US" dirty="0"/>
              <a:t>了神的道，知道神在</a:t>
            </a:r>
            <a:r>
              <a:rPr lang="zh-CN" altLang="en-US" dirty="0" smtClean="0"/>
              <a:t>基督里的</a:t>
            </a:r>
            <a:r>
              <a:rPr lang="en-US" altLang="zh-CN" dirty="0" smtClean="0"/>
              <a:t>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旨</a:t>
            </a:r>
            <a:r>
              <a:rPr lang="zh-CN" altLang="en-US" dirty="0"/>
              <a:t>意、真理和教训，不再无</a:t>
            </a:r>
            <a:r>
              <a:rPr lang="zh-CN" altLang="en-US" dirty="0" smtClean="0"/>
              <a:t>知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由认识</a:t>
            </a:r>
            <a:r>
              <a:rPr lang="zh-CN" altLang="en-US" dirty="0"/>
              <a:t>上的转变引出行为上的转变</a:t>
            </a:r>
            <a:r>
              <a:rPr lang="zh-CN" altLang="en-US" dirty="0" smtClean="0"/>
              <a:t>。</a:t>
            </a:r>
            <a:r>
              <a:rPr lang="en-US" altLang="zh-CN" dirty="0" smtClean="0"/>
              <a:t> 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由</a:t>
            </a:r>
            <a:r>
              <a:rPr lang="zh-CN" altLang="en-US" dirty="0"/>
              <a:t>旧人向新人</a:t>
            </a:r>
            <a:r>
              <a:rPr lang="zh-CN" altLang="en-US" dirty="0" smtClean="0"/>
              <a:t>更新。</a:t>
            </a:r>
            <a:endParaRPr lang="en-US" altLang="zh-CN" dirty="0"/>
          </a:p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心思</a:t>
            </a:r>
            <a:r>
              <a:rPr lang="zh-CN" altLang="en-US" dirty="0"/>
              <a:t>意念不同：人生关注点不同</a:t>
            </a:r>
            <a:r>
              <a:rPr lang="zh-CN" altLang="en-US" dirty="0" smtClean="0"/>
              <a:t>。</a:t>
            </a:r>
            <a:r>
              <a:rPr lang="en-US" altLang="zh-CN" dirty="0" smtClean="0"/>
              <a:t>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志向</a:t>
            </a:r>
            <a:r>
              <a:rPr lang="zh-CN" altLang="en-US" dirty="0"/>
              <a:t>、人生方向</a:t>
            </a:r>
            <a:r>
              <a:rPr lang="zh-CN" altLang="en-US" dirty="0" smtClean="0"/>
              <a:t>不同。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有神的形象特征</a:t>
            </a:r>
            <a:r>
              <a:rPr lang="zh-CN" altLang="en-US" dirty="0" smtClean="0"/>
              <a:t>：</a:t>
            </a:r>
            <a:r>
              <a:rPr lang="zh-CN" altLang="de-DE" dirty="0" smtClean="0"/>
              <a:t>真</a:t>
            </a:r>
            <a:r>
              <a:rPr lang="zh-CN" altLang="en-US" dirty="0" smtClean="0"/>
              <a:t>理</a:t>
            </a:r>
            <a:r>
              <a:rPr lang="zh-CN" altLang="en-US" dirty="0"/>
              <a:t>的仁义、</a:t>
            </a:r>
            <a:r>
              <a:rPr lang="zh-CN" altLang="en-US" dirty="0" smtClean="0"/>
              <a:t>圣洁</a:t>
            </a:r>
            <a:r>
              <a:rPr lang="zh-CN" altLang="de-DE" dirty="0"/>
              <a:t>。</a:t>
            </a:r>
            <a:endParaRPr lang="zh-CN" altLang="en-US" dirty="0"/>
          </a:p>
          <a:p>
            <a:pPr marL="0" indent="0" eaLnBrk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19904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生命的更新（以弗所书</a:t>
            </a:r>
            <a:r>
              <a:rPr lang="en-US" altLang="zh-CN" dirty="0" smtClean="0"/>
              <a:t>4:17-32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115300" cy="5638800"/>
          </a:xfrm>
        </p:spPr>
        <p:txBody>
          <a:bodyPr/>
          <a:lstStyle/>
          <a:p>
            <a:r>
              <a:rPr lang="zh-CN" altLang="de-DE" dirty="0" smtClean="0"/>
              <a:t>在基督里的新生命表现：</a:t>
            </a:r>
            <a:endParaRPr lang="de-DE" altLang="zh-CN" dirty="0" smtClean="0"/>
          </a:p>
          <a:p>
            <a:r>
              <a:rPr lang="de-DE" altLang="zh-CN" dirty="0" smtClean="0"/>
              <a:t>1.</a:t>
            </a:r>
            <a:r>
              <a:rPr lang="zh-CN" altLang="de-DE" dirty="0" smtClean="0"/>
              <a:t>弃绝遮盖罪的谎言，与人诚实。在主内</a:t>
            </a:r>
            <a:endParaRPr lang="de-DE" altLang="zh-CN" dirty="0" smtClean="0"/>
          </a:p>
          <a:p>
            <a:r>
              <a:rPr lang="de-DE" altLang="zh-CN" dirty="0"/>
              <a:t> </a:t>
            </a:r>
            <a:r>
              <a:rPr lang="de-DE" altLang="zh-CN" dirty="0" smtClean="0"/>
              <a:t> </a:t>
            </a:r>
            <a:r>
              <a:rPr lang="zh-CN" altLang="de-DE" dirty="0" smtClean="0"/>
              <a:t>互为肢体的人以爱真诚相待，表里一致</a:t>
            </a:r>
            <a:endParaRPr lang="de-DE" altLang="zh-CN" dirty="0" smtClean="0"/>
          </a:p>
          <a:p>
            <a:r>
              <a:rPr lang="de-DE" altLang="zh-CN" dirty="0" smtClean="0"/>
              <a:t>2.</a:t>
            </a:r>
            <a:r>
              <a:rPr lang="zh-CN" altLang="de-DE" dirty="0" smtClean="0"/>
              <a:t>不被怒气辖制，不被魔鬼利用犯罪。</a:t>
            </a:r>
            <a:endParaRPr lang="de-DE" altLang="zh-CN" dirty="0" smtClean="0"/>
          </a:p>
          <a:p>
            <a:r>
              <a:rPr lang="de-DE" altLang="zh-CN" dirty="0" smtClean="0"/>
              <a:t>3.</a:t>
            </a:r>
            <a:r>
              <a:rPr lang="zh-CN" altLang="de-DE" dirty="0" smtClean="0"/>
              <a:t>弃绝偷窃，劳力做工，照顾有缺乏的人</a:t>
            </a:r>
            <a:endParaRPr lang="de-DE" altLang="zh-CN" dirty="0" smtClean="0"/>
          </a:p>
          <a:p>
            <a:r>
              <a:rPr lang="de-DE" altLang="zh-CN" dirty="0" smtClean="0"/>
              <a:t>4.</a:t>
            </a:r>
            <a:r>
              <a:rPr lang="zh-CN" altLang="de-DE" dirty="0" smtClean="0"/>
              <a:t>弃绝污秽的言语，说造就人，对他人生</a:t>
            </a:r>
            <a:endParaRPr lang="de-DE" altLang="zh-CN" dirty="0" smtClean="0"/>
          </a:p>
          <a:p>
            <a:r>
              <a:rPr lang="de-DE" altLang="zh-CN" dirty="0"/>
              <a:t> </a:t>
            </a:r>
            <a:r>
              <a:rPr lang="de-DE" altLang="zh-CN" dirty="0" smtClean="0"/>
              <a:t> </a:t>
            </a:r>
            <a:r>
              <a:rPr lang="zh-CN" altLang="de-DE" dirty="0" smtClean="0"/>
              <a:t>命有益处的话。</a:t>
            </a:r>
            <a:endParaRPr lang="de-DE" altLang="zh-CN" dirty="0" smtClean="0"/>
          </a:p>
          <a:p>
            <a:r>
              <a:rPr lang="de-DE" altLang="zh-CN" dirty="0" smtClean="0"/>
              <a:t>5.</a:t>
            </a:r>
            <a:r>
              <a:rPr lang="zh-CN" altLang="de-DE" dirty="0" smtClean="0"/>
              <a:t>不叫圣灵担忧失望，除去一切不蒙神喜</a:t>
            </a:r>
            <a:endParaRPr lang="de-DE" altLang="zh-CN" dirty="0" smtClean="0"/>
          </a:p>
          <a:p>
            <a:r>
              <a:rPr lang="de-DE" altLang="zh-CN" dirty="0"/>
              <a:t> </a:t>
            </a:r>
            <a:r>
              <a:rPr lang="de-DE" altLang="zh-CN" dirty="0" smtClean="0"/>
              <a:t> </a:t>
            </a:r>
            <a:r>
              <a:rPr lang="zh-CN" altLang="de-DE" dirty="0" smtClean="0"/>
              <a:t>悦的性情和行为。恩慈，怜悯，饶恕。</a:t>
            </a:r>
            <a:endParaRPr lang="zh-CN" altLang="en-US" dirty="0"/>
          </a:p>
          <a:p>
            <a:pPr marL="0" indent="0" eaLnBrk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3306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生命的更新（以弗所书</a:t>
            </a:r>
            <a:r>
              <a:rPr lang="en-US" altLang="zh-CN" dirty="0" smtClean="0"/>
              <a:t>4:17-32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09600" y="1066800"/>
            <a:ext cx="8039100" cy="6096000"/>
          </a:xfrm>
        </p:spPr>
        <p:txBody>
          <a:bodyPr/>
          <a:lstStyle/>
          <a:p>
            <a:pPr marL="0" indent="0"/>
            <a:endParaRPr lang="en-US" altLang="zh-CN" sz="800" dirty="0"/>
          </a:p>
          <a:p>
            <a:pPr marL="0" indent="0"/>
            <a:r>
              <a:rPr lang="zh-CN" altLang="en-US" dirty="0"/>
              <a:t>总结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基督</a:t>
            </a:r>
            <a:r>
              <a:rPr lang="zh-CN" altLang="en-US" dirty="0"/>
              <a:t>徒的生命成长和更新是</a:t>
            </a:r>
            <a:r>
              <a:rPr lang="zh-CN" altLang="en-US" dirty="0" smtClean="0"/>
              <a:t>建基在</a:t>
            </a:r>
            <a:r>
              <a:rPr lang="en-US" altLang="zh-CN" dirty="0"/>
              <a:t> 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神的旨意与基督真理基础上</a:t>
            </a:r>
            <a:r>
              <a:rPr lang="zh-CN" altLang="en-US" dirty="0"/>
              <a:t>，为</a:t>
            </a:r>
            <a:r>
              <a:rPr lang="zh-CN" altLang="en-US" dirty="0" smtClean="0"/>
              <a:t>要活</a:t>
            </a:r>
            <a:endParaRPr lang="en-US" altLang="zh-CN" dirty="0"/>
          </a:p>
          <a:p>
            <a:r>
              <a:rPr lang="en-US" altLang="zh-CN" dirty="0" smtClean="0"/>
              <a:t>  </a:t>
            </a:r>
            <a:r>
              <a:rPr lang="zh-CN" altLang="en-US" dirty="0" smtClean="0"/>
              <a:t>出</a:t>
            </a:r>
            <a:r>
              <a:rPr lang="zh-CN" altLang="en-US" dirty="0"/>
              <a:t>神的</a:t>
            </a:r>
            <a:r>
              <a:rPr lang="zh-CN" altLang="en-US" dirty="0" smtClean="0"/>
              <a:t>形象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在基督里被圣灵和</a:t>
            </a:r>
            <a:r>
              <a:rPr lang="zh-CN" altLang="en-US" dirty="0"/>
              <a:t>真理更新的</a:t>
            </a:r>
            <a:r>
              <a:rPr lang="zh-CN" altLang="en-US" dirty="0" smtClean="0"/>
              <a:t>生命</a:t>
            </a:r>
            <a:r>
              <a:rPr lang="en-US" altLang="zh-CN" dirty="0" smtClean="0"/>
              <a:t>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是是脱离</a:t>
            </a:r>
            <a:r>
              <a:rPr lang="zh-CN" altLang="en-US" dirty="0"/>
              <a:t>私欲和罪的辖制，彰显</a:t>
            </a:r>
            <a:r>
              <a:rPr lang="zh-CN" altLang="en-US" dirty="0" smtClean="0"/>
              <a:t>神的</a:t>
            </a:r>
            <a:r>
              <a:rPr lang="en-US" altLang="zh-CN" dirty="0" smtClean="0"/>
              <a:t>  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性情</a:t>
            </a:r>
            <a:r>
              <a:rPr lang="zh-CN" altLang="en-US" dirty="0"/>
              <a:t>、品格和旨意，从内到外</a:t>
            </a:r>
            <a:r>
              <a:rPr lang="zh-CN" altLang="en-US" dirty="0" smtClean="0"/>
              <a:t>更新和 </a:t>
            </a:r>
            <a:endParaRPr lang="de-DE" altLang="zh-CN" dirty="0" smtClean="0"/>
          </a:p>
          <a:p>
            <a:r>
              <a:rPr lang="de-DE" altLang="zh-CN" dirty="0"/>
              <a:t> </a:t>
            </a:r>
            <a:r>
              <a:rPr lang="de-DE" altLang="zh-CN" dirty="0" smtClean="0"/>
              <a:t> </a:t>
            </a:r>
            <a:r>
              <a:rPr lang="zh-CN" altLang="en-US" dirty="0" smtClean="0"/>
              <a:t>改变。</a:t>
            </a:r>
            <a:endParaRPr lang="en-US" altLang="zh-CN" dirty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在基督里一切都被彻底更新改变。</a:t>
            </a:r>
            <a:endParaRPr lang="en-US" altLang="zh-CN" dirty="0"/>
          </a:p>
          <a:p>
            <a:pPr marL="0" indent="0"/>
            <a:endParaRPr lang="de-DE" altLang="zh-CN" dirty="0"/>
          </a:p>
          <a:p>
            <a:pPr marL="0" indent="0"/>
            <a:endParaRPr lang="de-DE" altLang="zh-CN" dirty="0"/>
          </a:p>
        </p:txBody>
      </p:sp>
    </p:spTree>
    <p:extLst>
      <p:ext uri="{BB962C8B-B14F-4D97-AF65-F5344CB8AC3E}">
        <p14:creationId xmlns:p14="http://schemas.microsoft.com/office/powerpoint/2010/main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1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11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11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11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11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1252</Words>
  <Application>Microsoft Office PowerPoint</Application>
  <PresentationFormat>Bildschirmpräsentation (4:3)</PresentationFormat>
  <Paragraphs>83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生命的更新（以弗所书4:17-32）</vt:lpstr>
      <vt:lpstr>生命的更新（以弗所书4:17-32）</vt:lpstr>
      <vt:lpstr>生命的更新（以弗所书4:17-32）</vt:lpstr>
      <vt:lpstr>生命的更新（以弗所书4:17-32）</vt:lpstr>
      <vt:lpstr>生命的更新（以弗所书4:17-32）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CCG Bremen</cp:lastModifiedBy>
  <cp:revision>1124</cp:revision>
  <cp:lastPrinted>2016-04-25T13:31:37Z</cp:lastPrinted>
  <dcterms:created xsi:type="dcterms:W3CDTF">2013-12-13T09:03:28Z</dcterms:created>
  <dcterms:modified xsi:type="dcterms:W3CDTF">2016-05-07T15:19:12Z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