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3"/>
  </p:notesMasterIdLst>
  <p:handoutMasterIdLst>
    <p:handoutMasterId r:id="rId14"/>
  </p:handoutMasterIdLst>
  <p:sldIdLst>
    <p:sldId id="863" r:id="rId5"/>
    <p:sldId id="864" r:id="rId6"/>
    <p:sldId id="1218" r:id="rId7"/>
    <p:sldId id="1262" r:id="rId8"/>
    <p:sldId id="1263" r:id="rId9"/>
    <p:sldId id="1264" r:id="rId10"/>
    <p:sldId id="1219" r:id="rId11"/>
    <p:sldId id="1265" r:id="rId12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4" autoAdjust="0"/>
    <p:restoredTop sz="81295" autoAdjust="0"/>
  </p:normalViewPr>
  <p:slideViewPr>
    <p:cSldViewPr>
      <p:cViewPr varScale="1">
        <p:scale>
          <a:sx n="91" d="100"/>
          <a:sy n="91" d="100"/>
        </p:scale>
        <p:origin x="26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2016/4/17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580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160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53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797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17.04.2016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17.04.2016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TW" altLang="de-DE" sz="6600" dirty="0"/>
              <a:t>不可叫人小看你</a:t>
            </a:r>
            <a:r>
              <a:rPr lang="zh-TW" altLang="de-DE" sz="6600" dirty="0" smtClean="0"/>
              <a:t>年</a:t>
            </a:r>
            <a:r>
              <a:rPr lang="zh-CN" altLang="de-DE" sz="6600" dirty="0"/>
              <a:t>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de-DE" dirty="0"/>
              <a:t>不可叫人小看你</a:t>
            </a:r>
            <a:r>
              <a:rPr lang="zh-TW" altLang="de-DE" dirty="0" smtClean="0"/>
              <a:t>年</a:t>
            </a:r>
            <a:r>
              <a:rPr lang="zh-CN" altLang="de-DE" dirty="0"/>
              <a:t>轻</a:t>
            </a:r>
            <a:r>
              <a:rPr lang="zh-CN" altLang="de-DE" dirty="0" smtClean="0"/>
              <a:t>（</a:t>
            </a:r>
            <a:r>
              <a:rPr lang="ja-JP" altLang="de-DE" dirty="0" smtClean="0"/>
              <a:t>提前</a:t>
            </a:r>
            <a:r>
              <a:rPr lang="de-DE" altLang="ja-JP" dirty="0" smtClean="0"/>
              <a:t>6</a:t>
            </a:r>
            <a:r>
              <a:rPr lang="zh-CN" altLang="en-US" dirty="0" smtClean="0"/>
              <a:t>：</a:t>
            </a:r>
            <a:r>
              <a:rPr lang="de-DE" altLang="zh-CN" dirty="0"/>
              <a:t>6</a:t>
            </a:r>
            <a:r>
              <a:rPr lang="en-US" altLang="zh-CN" dirty="0" smtClean="0"/>
              <a:t>-16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496300" cy="4297362"/>
          </a:xfrm>
        </p:spPr>
        <p:txBody>
          <a:bodyPr/>
          <a:lstStyle/>
          <a:p>
            <a:pPr marL="0" indent="0" algn="l">
              <a:spcBef>
                <a:spcPts val="0"/>
              </a:spcBef>
            </a:pPr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514350" indent="-514350" algn="l">
              <a:spcBef>
                <a:spcPts val="0"/>
              </a:spcBef>
              <a:buFont typeface="+mj-lt"/>
              <a:buAutoNum type="arabicParenR"/>
            </a:pPr>
            <a:r>
              <a:rPr lang="zh-CN" altLang="de-DE" dirty="0" smtClean="0"/>
              <a:t>谁</a:t>
            </a:r>
            <a:r>
              <a:rPr lang="zh-CN" altLang="de-DE" dirty="0"/>
              <a:t>是年轻人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 algn="l">
              <a:spcBef>
                <a:spcPts val="0"/>
              </a:spcBef>
              <a:buFont typeface="+mj-lt"/>
              <a:buAutoNum type="arabicParenR"/>
            </a:pPr>
            <a:r>
              <a:rPr lang="zh-CN" altLang="de-DE" dirty="0" smtClean="0"/>
              <a:t>我们</a:t>
            </a:r>
            <a:r>
              <a:rPr lang="zh-CN" altLang="de-DE" dirty="0"/>
              <a:t>的行事为人是叫人看的吗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 algn="l">
              <a:spcBef>
                <a:spcPts val="0"/>
              </a:spcBef>
              <a:buFont typeface="+mj-lt"/>
              <a:buAutoNum type="arabicParenR"/>
            </a:pPr>
            <a:r>
              <a:rPr lang="zh-CN" altLang="de-DE" dirty="0" smtClean="0"/>
              <a:t>你</a:t>
            </a:r>
            <a:r>
              <a:rPr lang="zh-CN" altLang="de-DE" dirty="0"/>
              <a:t>是</a:t>
            </a:r>
            <a:r>
              <a:rPr lang="zh-CN" altLang="de-DE" dirty="0" smtClean="0"/>
              <a:t>怎</a:t>
            </a:r>
            <a:r>
              <a:rPr lang="zh-CN" altLang="de-DE" dirty="0"/>
              <a:t>么</a:t>
            </a:r>
            <a:r>
              <a:rPr lang="zh-CN" altLang="de-DE" dirty="0" smtClean="0"/>
              <a:t>样</a:t>
            </a:r>
            <a:r>
              <a:rPr lang="zh-CN" altLang="de-DE" dirty="0"/>
              <a:t>的人就作</a:t>
            </a:r>
            <a:r>
              <a:rPr lang="zh-CN" altLang="de-DE" dirty="0" smtClean="0"/>
              <a:t>怎</a:t>
            </a:r>
            <a:r>
              <a:rPr lang="zh-CN" altLang="de-DE" dirty="0"/>
              <a:t>么</a:t>
            </a:r>
            <a:r>
              <a:rPr lang="zh-CN" altLang="de-DE" dirty="0" smtClean="0"/>
              <a:t>样</a:t>
            </a:r>
            <a:r>
              <a:rPr lang="zh-CN" altLang="de-DE" dirty="0"/>
              <a:t>的事？ </a:t>
            </a:r>
            <a:endParaRPr lang="de-DE" altLang="zh-CN" dirty="0" smtClean="0"/>
          </a:p>
          <a:p>
            <a:pPr marL="514350" indent="-514350" algn="l">
              <a:spcBef>
                <a:spcPts val="0"/>
              </a:spcBef>
              <a:buFont typeface="+mj-lt"/>
              <a:buAutoNum type="arabicParenR"/>
            </a:pPr>
            <a:r>
              <a:rPr lang="zh-CN" altLang="de-DE" dirty="0" smtClean="0"/>
              <a:t>要培育你</a:t>
            </a:r>
            <a:r>
              <a:rPr lang="zh-CN" altLang="de-DE" dirty="0"/>
              <a:t>成为</a:t>
            </a:r>
            <a:r>
              <a:rPr lang="zh-CN" altLang="de-DE" dirty="0" smtClean="0"/>
              <a:t>怎么样</a:t>
            </a:r>
            <a:r>
              <a:rPr lang="zh-CN" altLang="de-DE" dirty="0"/>
              <a:t>的人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 algn="l">
              <a:spcBef>
                <a:spcPts val="0"/>
              </a:spcBef>
              <a:buFont typeface="+mj-lt"/>
              <a:buAutoNum type="arabicParenR"/>
            </a:pPr>
            <a:r>
              <a:rPr lang="zh-CN" altLang="de-DE" dirty="0" smtClean="0"/>
              <a:t>一群</a:t>
            </a:r>
            <a:r>
              <a:rPr lang="zh-CN" altLang="de-DE" dirty="0"/>
              <a:t>人影响一个人，一个人影响一群人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 algn="l">
              <a:spcBef>
                <a:spcPts val="0"/>
              </a:spcBef>
              <a:buFont typeface="+mj-lt"/>
              <a:buAutoNum type="arabicParenR"/>
            </a:pPr>
            <a:r>
              <a:rPr lang="zh-CN" altLang="de-DE" dirty="0" smtClean="0"/>
              <a:t>神</a:t>
            </a:r>
            <a:r>
              <a:rPr lang="zh-CN" altLang="de-DE" dirty="0"/>
              <a:t>的儿女们有坚定的信仰，一群人</a:t>
            </a:r>
            <a:r>
              <a:rPr lang="zh-CN" altLang="de-DE" dirty="0" smtClean="0"/>
              <a:t>在</a:t>
            </a:r>
            <a:r>
              <a:rPr lang="de-DE" altLang="zh-CN" dirty="0" smtClean="0"/>
              <a:t/>
            </a:r>
            <a:br>
              <a:rPr lang="de-DE" altLang="zh-CN" dirty="0" smtClean="0"/>
            </a:br>
            <a:r>
              <a:rPr lang="zh-CN" altLang="de-DE" dirty="0" smtClean="0"/>
              <a:t>一起</a:t>
            </a:r>
            <a:r>
              <a:rPr lang="zh-CN" altLang="de-DE" dirty="0"/>
              <a:t>培育出一个文化？ </a:t>
            </a:r>
            <a:endParaRPr lang="de-DE" altLang="zh-CN" dirty="0" smtClean="0"/>
          </a:p>
          <a:p>
            <a:pPr marL="514350" indent="-514350" algn="l">
              <a:spcBef>
                <a:spcPts val="0"/>
              </a:spcBef>
              <a:buFont typeface="+mj-lt"/>
              <a:buAutoNum type="arabicParenR"/>
            </a:pPr>
            <a:r>
              <a:rPr lang="zh-CN" altLang="de-DE" dirty="0" smtClean="0"/>
              <a:t>自己</a:t>
            </a:r>
            <a:r>
              <a:rPr lang="zh-CN" altLang="de-DE" dirty="0"/>
              <a:t>看自己，我们彼此看彼此，</a:t>
            </a:r>
            <a:r>
              <a:rPr lang="zh-CN" altLang="de-DE" dirty="0" smtClean="0"/>
              <a:t>别人</a:t>
            </a:r>
            <a:r>
              <a:rPr lang="de-DE" altLang="zh-CN" dirty="0" smtClean="0"/>
              <a:t/>
            </a:r>
            <a:br>
              <a:rPr lang="de-DE" altLang="zh-CN" dirty="0" smtClean="0"/>
            </a:br>
            <a:r>
              <a:rPr lang="zh-CN" altLang="de-DE" dirty="0" smtClean="0"/>
              <a:t>如何</a:t>
            </a:r>
            <a:r>
              <a:rPr lang="zh-CN" altLang="de-DE" dirty="0"/>
              <a:t>看我们</a:t>
            </a:r>
            <a:r>
              <a:rPr lang="zh-CN" altLang="de-DE" dirty="0" smtClean="0"/>
              <a:t>？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de-DE" dirty="0"/>
              <a:t>不可叫人小看你年</a:t>
            </a:r>
            <a:r>
              <a:rPr lang="zh-CN" altLang="de-DE" dirty="0"/>
              <a:t>轻（</a:t>
            </a:r>
            <a:r>
              <a:rPr lang="ja-JP" altLang="de-DE" dirty="0"/>
              <a:t>提前</a:t>
            </a:r>
            <a:r>
              <a:rPr lang="de-DE" altLang="ja-JP" dirty="0"/>
              <a:t>6</a:t>
            </a:r>
            <a:r>
              <a:rPr lang="zh-CN" altLang="en-US" dirty="0"/>
              <a:t>：</a:t>
            </a:r>
            <a:r>
              <a:rPr lang="de-DE" altLang="zh-CN" dirty="0"/>
              <a:t>6</a:t>
            </a:r>
            <a:r>
              <a:rPr lang="en-US" altLang="zh-CN" dirty="0"/>
              <a:t>-16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</a:pPr>
            <a:r>
              <a:rPr lang="zh-CN" altLang="de-DE" dirty="0" smtClean="0"/>
              <a:t>保</a:t>
            </a:r>
            <a:r>
              <a:rPr lang="zh-CN" altLang="de-DE" dirty="0"/>
              <a:t>罗劝勉吩咐提摩太一切牧会要注意的事；从自身到</a:t>
            </a:r>
            <a:r>
              <a:rPr lang="zh-CN" altLang="de-DE" dirty="0" smtClean="0"/>
              <a:t>别人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</a:pPr>
            <a:r>
              <a:rPr lang="zh-CN" altLang="de-DE" dirty="0" smtClean="0"/>
              <a:t>要</a:t>
            </a:r>
            <a:r>
              <a:rPr lang="zh-CN" altLang="de-DE" dirty="0"/>
              <a:t>谨慎、作榜样、教导；从内心到</a:t>
            </a:r>
            <a:r>
              <a:rPr lang="zh-CN" altLang="de-DE" dirty="0" smtClean="0"/>
              <a:t>行为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</a:pPr>
            <a:r>
              <a:rPr lang="zh-CN" altLang="de-DE" dirty="0" smtClean="0"/>
              <a:t>我们</a:t>
            </a:r>
            <a:r>
              <a:rPr lang="zh-CN" altLang="de-DE" dirty="0"/>
              <a:t>教会弟兄姊妹应该如何实践真理；从抽象概念到落实</a:t>
            </a:r>
            <a:r>
              <a:rPr lang="zh-CN" altLang="de-DE" dirty="0" smtClean="0"/>
              <a:t>遵行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de-DE" dirty="0"/>
              <a:t>不可叫人小看你年</a:t>
            </a:r>
            <a:r>
              <a:rPr lang="zh-CN" altLang="de-DE" dirty="0"/>
              <a:t>轻（</a:t>
            </a:r>
            <a:r>
              <a:rPr lang="ja-JP" altLang="de-DE" dirty="0"/>
              <a:t>提前</a:t>
            </a:r>
            <a:r>
              <a:rPr lang="de-DE" altLang="ja-JP" dirty="0"/>
              <a:t>6</a:t>
            </a:r>
            <a:r>
              <a:rPr lang="zh-CN" altLang="en-US" dirty="0"/>
              <a:t>：</a:t>
            </a:r>
            <a:r>
              <a:rPr lang="de-DE" altLang="zh-CN" dirty="0"/>
              <a:t>6</a:t>
            </a:r>
            <a:r>
              <a:rPr lang="en-US" altLang="zh-CN" dirty="0"/>
              <a:t>-16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0" indent="0"/>
            <a:r>
              <a:rPr lang="de-DE" altLang="ja-JP" dirty="0" smtClean="0"/>
              <a:t>A) </a:t>
            </a:r>
            <a:r>
              <a:rPr lang="ja-JP" altLang="de-DE" dirty="0" smtClean="0"/>
              <a:t>教会</a:t>
            </a:r>
            <a:r>
              <a:rPr lang="ja-JP" altLang="de-DE" dirty="0"/>
              <a:t>会友要警戒自己的</a:t>
            </a:r>
            <a:r>
              <a:rPr lang="ja-JP" altLang="de-DE" dirty="0" smtClean="0"/>
              <a:t>：</a:t>
            </a:r>
            <a:endParaRPr lang="de-DE" altLang="ja-JP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争竞</a:t>
            </a: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心</a:t>
            </a:r>
            <a:endParaRPr lang="de-DE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虚荣心</a:t>
            </a:r>
            <a:endParaRPr lang="de-DE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刚</a:t>
            </a: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硬</a:t>
            </a: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心</a:t>
            </a:r>
            <a:endParaRPr lang="de-DE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世俗心</a:t>
            </a:r>
            <a:endParaRPr lang="de-DE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贪婪心</a:t>
            </a:r>
            <a:endParaRPr lang="de-DE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埋怨心</a:t>
            </a:r>
            <a:endParaRPr lang="de-DE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邪</a:t>
            </a: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情</a:t>
            </a: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心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0669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de-DE" dirty="0"/>
              <a:t>不可叫人小看你年</a:t>
            </a:r>
            <a:r>
              <a:rPr lang="zh-CN" altLang="de-DE" dirty="0"/>
              <a:t>轻（</a:t>
            </a:r>
            <a:r>
              <a:rPr lang="ja-JP" altLang="de-DE" dirty="0"/>
              <a:t>提前</a:t>
            </a:r>
            <a:r>
              <a:rPr lang="de-DE" altLang="ja-JP" dirty="0"/>
              <a:t>6</a:t>
            </a:r>
            <a:r>
              <a:rPr lang="zh-CN" altLang="en-US" dirty="0"/>
              <a:t>：</a:t>
            </a:r>
            <a:r>
              <a:rPr lang="de-DE" altLang="zh-CN" dirty="0"/>
              <a:t>6</a:t>
            </a:r>
            <a:r>
              <a:rPr lang="en-US" altLang="zh-CN" dirty="0"/>
              <a:t>-16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0" indent="0"/>
            <a:r>
              <a:rPr lang="de-DE" altLang="zh-CN" dirty="0"/>
              <a:t>B) </a:t>
            </a:r>
            <a:r>
              <a:rPr lang="zh-CN" altLang="de-DE" dirty="0"/>
              <a:t>教会会友要活出的</a:t>
            </a:r>
            <a:r>
              <a:rPr lang="zh-CN" altLang="de-DE" dirty="0" smtClean="0"/>
              <a:t>关系：</a:t>
            </a:r>
            <a:endParaRPr lang="de-DE" altLang="zh-CN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彼此相爱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彼此帮助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彼此顾念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彼此真诚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彼此鼓励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彼此体谅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彼此</a:t>
            </a: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饶恕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5586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de-DE" dirty="0"/>
              <a:t>不可叫人小看你年</a:t>
            </a:r>
            <a:r>
              <a:rPr lang="zh-CN" altLang="de-DE" dirty="0"/>
              <a:t>轻（</a:t>
            </a:r>
            <a:r>
              <a:rPr lang="ja-JP" altLang="de-DE" dirty="0"/>
              <a:t>提前</a:t>
            </a:r>
            <a:r>
              <a:rPr lang="de-DE" altLang="ja-JP" dirty="0"/>
              <a:t>6</a:t>
            </a:r>
            <a:r>
              <a:rPr lang="zh-CN" altLang="en-US" dirty="0"/>
              <a:t>：</a:t>
            </a:r>
            <a:r>
              <a:rPr lang="de-DE" altLang="zh-CN" dirty="0"/>
              <a:t>6</a:t>
            </a:r>
            <a:r>
              <a:rPr lang="en-US" altLang="zh-CN" dirty="0"/>
              <a:t>-16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0" indent="0"/>
            <a:r>
              <a:rPr lang="de-DE" altLang="zh-CN" dirty="0"/>
              <a:t>C) </a:t>
            </a:r>
            <a:r>
              <a:rPr lang="zh-CN" altLang="de-DE" dirty="0"/>
              <a:t>教会会友要培育出的品德</a:t>
            </a:r>
            <a:r>
              <a:rPr lang="zh-CN" altLang="de-DE" dirty="0" smtClean="0"/>
              <a:t>：</a:t>
            </a:r>
            <a:endParaRPr lang="de-DE" altLang="zh-CN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有礼</a:t>
            </a: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貎</a:t>
            </a:r>
            <a:endParaRPr lang="de-DE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有</a:t>
            </a: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公德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有节制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有器量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有慈爱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有慷慨</a:t>
            </a:r>
            <a:endParaRPr lang="de-DE" altLang="zh-CN" sz="3200" dirty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zh-CN" altLang="de-DE" sz="3200" dirty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有</a:t>
            </a:r>
            <a:r>
              <a:rPr lang="zh-CN" altLang="de-DE" sz="32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理想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0980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de-DE" dirty="0"/>
              <a:t>不可叫人小看你年</a:t>
            </a:r>
            <a:r>
              <a:rPr lang="zh-CN" altLang="de-DE" dirty="0"/>
              <a:t>轻（</a:t>
            </a:r>
            <a:r>
              <a:rPr lang="ja-JP" altLang="de-DE" dirty="0"/>
              <a:t>提前</a:t>
            </a:r>
            <a:r>
              <a:rPr lang="de-DE" altLang="ja-JP" dirty="0"/>
              <a:t>6</a:t>
            </a:r>
            <a:r>
              <a:rPr lang="zh-CN" altLang="en-US" dirty="0"/>
              <a:t>：</a:t>
            </a:r>
            <a:r>
              <a:rPr lang="de-DE" altLang="zh-CN" dirty="0"/>
              <a:t>6</a:t>
            </a:r>
            <a:r>
              <a:rPr lang="en-US" altLang="zh-CN" dirty="0"/>
              <a:t>-16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de-DE" altLang="zh-CN" dirty="0" smtClean="0"/>
          </a:p>
          <a:p>
            <a:pPr marL="0" indent="0"/>
            <a:r>
              <a:rPr lang="zh-CN" altLang="de-DE" dirty="0"/>
              <a:t>守护基督教基要信仰和使徒信经，认识爱的真谛，追求圣灵结出的九个果子，谨守律法诫命的总纲爱神爱人， 努力作盐作光，履行传福音的大使命等等都是我们教会奉行的</a:t>
            </a:r>
            <a:r>
              <a:rPr lang="zh-CN" altLang="de-DE" dirty="0" smtClean="0"/>
              <a:t>。</a:t>
            </a:r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de-DE" dirty="0"/>
              <a:t>不可叫人小看你年</a:t>
            </a:r>
            <a:r>
              <a:rPr lang="zh-CN" altLang="de-DE" dirty="0"/>
              <a:t>轻（</a:t>
            </a:r>
            <a:r>
              <a:rPr lang="ja-JP" altLang="de-DE" dirty="0"/>
              <a:t>提前</a:t>
            </a:r>
            <a:r>
              <a:rPr lang="de-DE" altLang="ja-JP" dirty="0"/>
              <a:t>6</a:t>
            </a:r>
            <a:r>
              <a:rPr lang="zh-CN" altLang="en-US" dirty="0"/>
              <a:t>：</a:t>
            </a:r>
            <a:r>
              <a:rPr lang="de-DE" altLang="zh-CN" dirty="0"/>
              <a:t>6</a:t>
            </a:r>
            <a:r>
              <a:rPr lang="en-US" altLang="zh-CN" dirty="0"/>
              <a:t>-16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de-DE" altLang="zh-CN" dirty="0" smtClean="0"/>
          </a:p>
          <a:p>
            <a:pPr marL="0" indent="0"/>
            <a:r>
              <a:rPr lang="zh-CN" altLang="de-DE" dirty="0"/>
              <a:t>除此之外，不莱梅中文基督徒团契着力建立教会文化，互动互勉，以致教会会友能够在真道上站立得稳，见证主恩。 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725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814</Words>
  <Application>Microsoft Office PowerPoint</Application>
  <PresentationFormat>Bildschirmpräsentation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SimHei</vt:lpstr>
      <vt:lpstr>宋体</vt:lpstr>
      <vt:lpstr>宋体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2_Benutzerdefiniertes Design</vt:lpstr>
      <vt:lpstr>主日证道</vt:lpstr>
      <vt:lpstr>不可叫人小看你年轻（提前6：6-16）</vt:lpstr>
      <vt:lpstr>不可叫人小看你年轻（提前6：6-16）</vt:lpstr>
      <vt:lpstr>不可叫人小看你年轻（提前6：6-16）</vt:lpstr>
      <vt:lpstr>不可叫人小看你年轻（提前6：6-16）</vt:lpstr>
      <vt:lpstr>不可叫人小看你年轻（提前6：6-16）</vt:lpstr>
      <vt:lpstr>不可叫人小看你年轻（提前6：6-16）</vt:lpstr>
      <vt:lpstr>不可叫人小看你年轻（提前6：6-16）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Gino</cp:lastModifiedBy>
  <cp:revision>1078</cp:revision>
  <cp:lastPrinted>2014-11-07T16:08:42Z</cp:lastPrinted>
  <dcterms:created xsi:type="dcterms:W3CDTF">2013-12-13T09:03:28Z</dcterms:created>
  <dcterms:modified xsi:type="dcterms:W3CDTF">2016-04-17T16:18:05Z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