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8"/>
  </p:handoutMasterIdLst>
  <p:sldIdLst>
    <p:sldId id="863" r:id="rId4"/>
    <p:sldId id="864" r:id="rId5"/>
    <p:sldId id="1296" r:id="rId6"/>
    <p:sldId id="1297" r:id="rId7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94660"/>
  </p:normalViewPr>
  <p:slideViewPr>
    <p:cSldViewPr>
      <p:cViewPr varScale="1">
        <p:scale>
          <a:sx n="68" d="100"/>
          <a:sy n="68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C7FFB1E0-F7B9-4002-8396-91ED54097DD7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9FFE1-3A81-443E-BA0B-BE27C314D30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EE0BD-3264-4A4F-8EB5-9DD412261A2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CA044-DE8C-405F-9C15-47A92A90D855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EA1DB-0B39-4D4D-8389-6D5554E9E66E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5C879-00DD-4E04-8285-C859A91DD9D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F6540-907D-47C0-AD2E-1A6F036EFA53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C0654-66CD-453A-9301-3C7711960A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39D8D-1A4F-4505-84C8-3CEB8FAC8D6F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D34B7-8500-4C6F-B5F0-45D6B5CE97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91E2F-7633-47CE-B87D-FCFF71C1AA05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792E5-4801-4771-8133-EA76FA60DE3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719A6-8C8C-4318-B198-E865B9F80A06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E7242-2390-45F3-B051-26206AF8D33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1A8F7-7F63-4E48-892D-6508A4E712A6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6C431-2AAB-4157-89AB-7F3465FED7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3FFC-B9BF-47D2-B904-FFC7BC359233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79C59-7B8E-41E1-BD88-1309DA1955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1727E-EA24-4E2D-BCF4-B9A7549C23AE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AFC2B-471C-4EC0-8AAE-F78177C38D9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95D99-A5EE-40E0-834A-76A70B1BEFA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F7D5-7EE8-475D-BCA4-4FF4AD3F5243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495F1-5EB3-448F-BC97-C2A3190A2A5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627C-BE42-4696-95A6-3830B161C053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13B86-411B-4023-9824-C586C358B4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AB0A-356E-4182-8CCD-1CC82E2FAADC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BEDBC-552C-4C14-95E0-1BA0132A6F9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4C188-E860-4062-9F65-79579FB1E7E7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4C62A-0FAF-437F-BF1E-3972A4E5EDB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27BA-21D1-45C0-B50F-16051DABADC9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4D426-6060-454F-A1C3-EAFC298FB2C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13488-7EC5-477F-BFD9-0E0D796055CB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E11E7-B6AB-4A9F-81CF-974A3A5183C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47A44-AFDD-4F43-9D20-951593CD6ECE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55A3-B373-4D11-BE4B-057E90DFD4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4C13-8CCF-45D9-B3B9-B767D668E382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B0EE-7D1B-46E2-A751-CC9D1663147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077E7-0054-4CDD-9D79-8E4580B40FEB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367DF-3E20-498A-A82B-A20F1158888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0AAB2-C3D0-4D0D-BA39-749CDB680FED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78A00-5963-4432-9BD4-87E2068E51E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D9B7A-7578-4B4C-975E-8AE8F9CAAEE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F26D5-0F1B-475C-A525-002490944B9E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15B74-B4A8-4939-9F99-D09DCB79EF9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99772-1FD2-4CAF-880B-BD88168D2AC8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14B52-F824-4BD0-B13E-F5443892BB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CB74-1A7F-48E8-BEE9-ED51C7F675DD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111F2-AAAA-44E2-9E78-00254D50A80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2912A-D859-4882-8436-F4E42BB0F611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7CBB9-1612-40F7-8B19-2CA7315AD3C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63AAC-9092-48A3-BB32-D4D6848FA87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B9460-072E-4F18-A429-DDCAA489B8C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012C-2DAA-4C46-B431-3957EBDD77F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7A4AB-CDE8-4445-AEE1-4DCCC0DCE52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07920-0060-4934-A051-2E77C1A6A2D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545AF-76C6-4CB5-A0E7-260E055FE3B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ABF19277-628D-49CF-9CB9-EA5A6513464C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63658D3-8F35-4A07-84B7-ABBD097A6054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</a:defRPr>
            </a:lvl1pPr>
          </a:lstStyle>
          <a:p>
            <a:fld id="{58C48A04-E4A6-47DC-993B-B2BE577C90F1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D2AA34-75FF-43CE-A4F8-707026A0ED83}" type="datetimeFigureOut">
              <a:rPr lang="de-DE" altLang="zh-CN"/>
              <a:pPr>
                <a:defRPr/>
              </a:pPr>
              <a:t>15.04.2016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</a:defRPr>
            </a:lvl1pPr>
          </a:lstStyle>
          <a:p>
            <a:fld id="{77877838-01BD-4B34-ADDF-582AC731175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4351338"/>
          </a:xfrm>
        </p:spPr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de-DE" sz="6000" smtClean="0"/>
              <a:t>喜悦你幼年所娶的妻</a:t>
            </a:r>
          </a:p>
          <a:p>
            <a:pPr algn="ctr" eaLnBrk="1" hangingPunct="1"/>
            <a:r>
              <a:rPr lang="zh-CN" altLang="de-DE" sz="4800" smtClean="0"/>
              <a:t>（箴言第</a:t>
            </a:r>
            <a:r>
              <a:rPr lang="de-DE" altLang="zh-CN" sz="4800" smtClean="0"/>
              <a:t>5</a:t>
            </a:r>
            <a:r>
              <a:rPr lang="zh-CN" altLang="de-DE" sz="4800" smtClean="0"/>
              <a:t>章）</a:t>
            </a:r>
            <a:endParaRPr lang="zh-CN" alt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喜悦你幼年所娶的妻（箴言第</a:t>
            </a:r>
            <a:r>
              <a:rPr lang="en-US" altLang="zh-CN" smtClean="0"/>
              <a:t>5</a:t>
            </a:r>
            <a:r>
              <a:rPr lang="zh-CN" altLang="en-US" smtClean="0"/>
              <a:t>章）</a:t>
            </a:r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3"/>
          </a:xfrm>
        </p:spPr>
        <p:txBody>
          <a:bodyPr/>
          <a:lstStyle/>
          <a:p>
            <a:pPr eaLnBrk="1">
              <a:defRPr/>
            </a:pPr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  <a:defRPr/>
            </a:pPr>
            <a:r>
              <a:rPr lang="zh-CN" altLang="de-DE" dirty="0" smtClean="0"/>
              <a:t>一个健康家庭的最重要的元素是什么？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  <a:defRPr/>
            </a:pPr>
            <a:r>
              <a:rPr lang="zh-CN" altLang="de-DE" dirty="0" smtClean="0"/>
              <a:t>什么东西最严重破坏一个美满的家庭？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  <a:defRPr/>
            </a:pPr>
            <a:r>
              <a:rPr lang="zh-CN" altLang="de-DE" dirty="0" smtClean="0"/>
              <a:t>情欲的诱惑、危险和悲痛的后果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  <a:defRPr/>
            </a:pPr>
            <a:r>
              <a:rPr lang="zh-CN" altLang="de-DE" dirty="0" smtClean="0"/>
              <a:t>明白在安全界线之内的幸福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  <a:defRPr/>
            </a:pPr>
            <a:r>
              <a:rPr lang="zh-CN" altLang="de-DE" dirty="0" smtClean="0"/>
              <a:t>听从训诲、离开愚昧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喜悦你幼年所娶的妻（箴言第</a:t>
            </a:r>
            <a:r>
              <a:rPr lang="en-US" altLang="zh-CN" smtClean="0"/>
              <a:t>5</a:t>
            </a:r>
            <a:r>
              <a:rPr lang="zh-CN" altLang="en-US" smtClean="0"/>
              <a:t>章）</a:t>
            </a:r>
          </a:p>
        </p:txBody>
      </p:sp>
      <p:sp>
        <p:nvSpPr>
          <p:cNvPr id="5222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>
              <a:defRPr/>
            </a:pPr>
            <a:r>
              <a:rPr lang="zh-CN" altLang="de-DE" dirty="0" smtClean="0"/>
              <a:t>经文理解与运用：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真正的聪明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真正的危险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真正的悲哀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真正的满足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真正的幸福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真正的爱情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  <a:defRPr/>
            </a:pPr>
            <a:r>
              <a:rPr lang="zh-CN" altLang="de-DE" dirty="0" smtClean="0"/>
              <a:t>上帝的鉴察</a:t>
            </a:r>
          </a:p>
          <a:p>
            <a:pPr marL="514350" indent="-514350">
              <a:buFont typeface="+mj-lt"/>
              <a:buAutoNum type="arabicParenR"/>
              <a:defRPr/>
            </a:pP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喜悦你幼年所娶的妻（箴言第</a:t>
            </a:r>
            <a:r>
              <a:rPr lang="en-US" altLang="zh-CN" smtClean="0"/>
              <a:t>5</a:t>
            </a:r>
            <a:r>
              <a:rPr lang="zh-CN" altLang="en-US" smtClean="0"/>
              <a:t>章）</a:t>
            </a:r>
          </a:p>
        </p:txBody>
      </p:sp>
      <p:sp>
        <p:nvSpPr>
          <p:cNvPr id="5325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pPr eaLnBrk="1"/>
            <a:endParaRPr lang="de-DE" altLang="zh-CN" smtClean="0"/>
          </a:p>
          <a:p>
            <a:pPr eaLnBrk="1"/>
            <a:r>
              <a:rPr lang="zh-CN" altLang="de-DE" smtClean="0"/>
              <a:t>总结：</a:t>
            </a:r>
            <a:endParaRPr lang="de-DE" altLang="zh-CN" smtClean="0"/>
          </a:p>
          <a:p>
            <a:pPr eaLnBrk="1"/>
            <a:r>
              <a:rPr lang="zh-CN" altLang="de-DE" smtClean="0"/>
              <a:t>神赐美满婚姻、终身佳偶、幸福家庭；作个聪明人，听从训诲，不要被情欲、诱惑者、外人、自己的愚昧所破坏。不要作个恶人，受神的惩治。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Microsoft Office PowerPoint</Application>
  <PresentationFormat>Bildschirmpräsentation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SimSun</vt:lpstr>
      <vt:lpstr>SimHei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喜悦你幼年所娶的妻（箴言第5章）</vt:lpstr>
      <vt:lpstr>喜悦你幼年所娶的妻（箴言第5章）</vt:lpstr>
      <vt:lpstr>喜悦你幼年所娶的妻（箴言第5章）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993</cp:revision>
  <cp:lastPrinted>2013-12-13T09:58:23Z</cp:lastPrinted>
  <dcterms:created xsi:type="dcterms:W3CDTF">2013-12-13T09:03:28Z</dcterms:created>
  <dcterms:modified xsi:type="dcterms:W3CDTF">2016-04-15T13:10:29Z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