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notesSlides/notesSlide6.xml" ContentType="application/vnd.openxmlformats-officedocument.presentationml.notesSlide+xml"/>
  <Override PartName="/ppt/slideMasters/slideMaster4.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 id="2147483706" r:id="rId4"/>
  </p:sldMasterIdLst>
  <p:notesMasterIdLst>
    <p:notesMasterId r:id="rId11"/>
  </p:notesMasterIdLst>
  <p:handoutMasterIdLst>
    <p:handoutMasterId r:id="rId12"/>
  </p:handoutMasterIdLst>
  <p:sldIdLst>
    <p:sldId id="863" r:id="rId5"/>
    <p:sldId id="864" r:id="rId6"/>
    <p:sldId id="1256" r:id="rId7"/>
    <p:sldId id="1218" r:id="rId8"/>
    <p:sldId id="1257" r:id="rId9"/>
    <p:sldId id="1219" r:id="rId10"/>
  </p:sldIdLst>
  <p:sldSz cx="9144000" cy="6858000" type="screen4x3"/>
  <p:notesSz cx="6884988" cy="10018713"/>
  <p:defaultTextStyle>
    <a:defPPr>
      <a:defRPr lang="zh-CN"/>
    </a:defPPr>
    <a:lvl1pPr algn="l" rtl="0" fontAlgn="base">
      <a:spcBef>
        <a:spcPct val="0"/>
      </a:spcBef>
      <a:spcAft>
        <a:spcPct val="0"/>
      </a:spcAft>
      <a:defRPr sz="4400" kern="1200">
        <a:solidFill>
          <a:schemeClr val="tx1"/>
        </a:solidFill>
        <a:latin typeface="Arial" charset="0"/>
        <a:ea typeface="宋体" charset="-122"/>
        <a:cs typeface="+mn-cs"/>
      </a:defRPr>
    </a:lvl1pPr>
    <a:lvl2pPr marL="457200" algn="l" rtl="0" fontAlgn="base">
      <a:spcBef>
        <a:spcPct val="0"/>
      </a:spcBef>
      <a:spcAft>
        <a:spcPct val="0"/>
      </a:spcAft>
      <a:defRPr sz="4400" kern="1200">
        <a:solidFill>
          <a:schemeClr val="tx1"/>
        </a:solidFill>
        <a:latin typeface="Arial" charset="0"/>
        <a:ea typeface="宋体" charset="-122"/>
        <a:cs typeface="+mn-cs"/>
      </a:defRPr>
    </a:lvl2pPr>
    <a:lvl3pPr marL="914400" algn="l" rtl="0" fontAlgn="base">
      <a:spcBef>
        <a:spcPct val="0"/>
      </a:spcBef>
      <a:spcAft>
        <a:spcPct val="0"/>
      </a:spcAft>
      <a:defRPr sz="4400" kern="1200">
        <a:solidFill>
          <a:schemeClr val="tx1"/>
        </a:solidFill>
        <a:latin typeface="Arial" charset="0"/>
        <a:ea typeface="宋体" charset="-122"/>
        <a:cs typeface="+mn-cs"/>
      </a:defRPr>
    </a:lvl3pPr>
    <a:lvl4pPr marL="1371600" algn="l" rtl="0" fontAlgn="base">
      <a:spcBef>
        <a:spcPct val="0"/>
      </a:spcBef>
      <a:spcAft>
        <a:spcPct val="0"/>
      </a:spcAft>
      <a:defRPr sz="4400" kern="1200">
        <a:solidFill>
          <a:schemeClr val="tx1"/>
        </a:solidFill>
        <a:latin typeface="Arial" charset="0"/>
        <a:ea typeface="宋体" charset="-122"/>
        <a:cs typeface="+mn-cs"/>
      </a:defRPr>
    </a:lvl4pPr>
    <a:lvl5pPr marL="1828800" algn="l" rtl="0" fontAlgn="base">
      <a:spcBef>
        <a:spcPct val="0"/>
      </a:spcBef>
      <a:spcAft>
        <a:spcPct val="0"/>
      </a:spcAft>
      <a:defRPr sz="4400" kern="1200">
        <a:solidFill>
          <a:schemeClr val="tx1"/>
        </a:solidFill>
        <a:latin typeface="Arial" charset="0"/>
        <a:ea typeface="宋体" charset="-122"/>
        <a:cs typeface="+mn-cs"/>
      </a:defRPr>
    </a:lvl5pPr>
    <a:lvl6pPr marL="2286000" algn="l" defTabSz="914400" rtl="0" eaLnBrk="1" latinLnBrk="0" hangingPunct="1">
      <a:defRPr sz="4400" kern="1200">
        <a:solidFill>
          <a:schemeClr val="tx1"/>
        </a:solidFill>
        <a:latin typeface="Arial" charset="0"/>
        <a:ea typeface="宋体" charset="-122"/>
        <a:cs typeface="+mn-cs"/>
      </a:defRPr>
    </a:lvl6pPr>
    <a:lvl7pPr marL="2743200" algn="l" defTabSz="914400" rtl="0" eaLnBrk="1" latinLnBrk="0" hangingPunct="1">
      <a:defRPr sz="4400" kern="1200">
        <a:solidFill>
          <a:schemeClr val="tx1"/>
        </a:solidFill>
        <a:latin typeface="Arial" charset="0"/>
        <a:ea typeface="宋体" charset="-122"/>
        <a:cs typeface="+mn-cs"/>
      </a:defRPr>
    </a:lvl7pPr>
    <a:lvl8pPr marL="3200400" algn="l" defTabSz="914400" rtl="0" eaLnBrk="1" latinLnBrk="0" hangingPunct="1">
      <a:defRPr sz="4400" kern="1200">
        <a:solidFill>
          <a:schemeClr val="tx1"/>
        </a:solidFill>
        <a:latin typeface="Arial" charset="0"/>
        <a:ea typeface="宋体" charset="-122"/>
        <a:cs typeface="+mn-cs"/>
      </a:defRPr>
    </a:lvl8pPr>
    <a:lvl9pPr marL="3657600" algn="l" defTabSz="914400" rtl="0" eaLnBrk="1" latinLnBrk="0" hangingPunct="1">
      <a:defRPr sz="4400"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33CC"/>
    <a:srgbClr val="A7E13F"/>
    <a:srgbClr val="FF0000"/>
    <a:srgbClr val="003300"/>
    <a:srgbClr val="FFFFCC"/>
    <a:srgbClr val="FFFFFF"/>
    <a:srgbClr val="FFFF99"/>
    <a:srgbClr val="99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38" autoAdjust="0"/>
    <p:restoredTop sz="99462" autoAdjust="0"/>
  </p:normalViewPr>
  <p:slideViewPr>
    <p:cSldViewPr>
      <p:cViewPr varScale="1">
        <p:scale>
          <a:sx n="73" d="100"/>
          <a:sy n="73" d="100"/>
        </p:scale>
        <p:origin x="-163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4674" name="Rectangle 2"/>
          <p:cNvSpPr>
            <a:spLocks noGrp="1" noChangeArrowheads="1"/>
          </p:cNvSpPr>
          <p:nvPr>
            <p:ph type="hdr" sz="quarter"/>
          </p:nvPr>
        </p:nvSpPr>
        <p:spPr bwMode="auto">
          <a:xfrm>
            <a:off x="0" y="0"/>
            <a:ext cx="2982913" cy="501650"/>
          </a:xfrm>
          <a:prstGeom prst="rect">
            <a:avLst/>
          </a:prstGeom>
          <a:noFill/>
          <a:ln w="9525">
            <a:noFill/>
            <a:miter lim="800000"/>
            <a:headEnd/>
            <a:tailEnd/>
          </a:ln>
        </p:spPr>
        <p:txBody>
          <a:bodyPr vert="horz" wrap="square" lIns="93260" tIns="46630" rIns="93260" bIns="46630" numCol="1" anchor="t" anchorCtr="0" compatLnSpc="1">
            <a:prstTxWarp prst="textNoShape">
              <a:avLst/>
            </a:prstTxWarp>
          </a:bodyPr>
          <a:lstStyle>
            <a:lvl1pPr defTabSz="931863">
              <a:defRPr sz="1200"/>
            </a:lvl1pPr>
          </a:lstStyle>
          <a:p>
            <a:endParaRPr lang="en-US" altLang="zh-CN"/>
          </a:p>
        </p:txBody>
      </p:sp>
      <p:sp>
        <p:nvSpPr>
          <p:cNvPr id="284675" name="Rectangle 3"/>
          <p:cNvSpPr>
            <a:spLocks noGrp="1" noChangeArrowheads="1"/>
          </p:cNvSpPr>
          <p:nvPr>
            <p:ph type="dt" sz="quarter" idx="1"/>
          </p:nvPr>
        </p:nvSpPr>
        <p:spPr bwMode="auto">
          <a:xfrm>
            <a:off x="3900488" y="0"/>
            <a:ext cx="2982912" cy="501650"/>
          </a:xfrm>
          <a:prstGeom prst="rect">
            <a:avLst/>
          </a:prstGeom>
          <a:noFill/>
          <a:ln w="9525">
            <a:noFill/>
            <a:miter lim="800000"/>
            <a:headEnd/>
            <a:tailEnd/>
          </a:ln>
        </p:spPr>
        <p:txBody>
          <a:bodyPr vert="horz" wrap="square" lIns="93260" tIns="46630" rIns="93260" bIns="46630" numCol="1" anchor="t" anchorCtr="0" compatLnSpc="1">
            <a:prstTxWarp prst="textNoShape">
              <a:avLst/>
            </a:prstTxWarp>
          </a:bodyPr>
          <a:lstStyle>
            <a:lvl1pPr algn="r" defTabSz="931863">
              <a:defRPr sz="1200"/>
            </a:lvl1pPr>
          </a:lstStyle>
          <a:p>
            <a:endParaRPr lang="en-US" altLang="zh-CN"/>
          </a:p>
        </p:txBody>
      </p:sp>
      <p:sp>
        <p:nvSpPr>
          <p:cNvPr id="284676" name="Rectangle 4"/>
          <p:cNvSpPr>
            <a:spLocks noGrp="1" noChangeArrowheads="1"/>
          </p:cNvSpPr>
          <p:nvPr>
            <p:ph type="ftr" sz="quarter" idx="2"/>
          </p:nvPr>
        </p:nvSpPr>
        <p:spPr bwMode="auto">
          <a:xfrm>
            <a:off x="0" y="9515475"/>
            <a:ext cx="2982913" cy="501650"/>
          </a:xfrm>
          <a:prstGeom prst="rect">
            <a:avLst/>
          </a:prstGeom>
          <a:noFill/>
          <a:ln w="9525">
            <a:noFill/>
            <a:miter lim="800000"/>
            <a:headEnd/>
            <a:tailEnd/>
          </a:ln>
        </p:spPr>
        <p:txBody>
          <a:bodyPr vert="horz" wrap="square" lIns="93260" tIns="46630" rIns="93260" bIns="46630" numCol="1" anchor="b" anchorCtr="0" compatLnSpc="1">
            <a:prstTxWarp prst="textNoShape">
              <a:avLst/>
            </a:prstTxWarp>
          </a:bodyPr>
          <a:lstStyle>
            <a:lvl1pPr defTabSz="931863">
              <a:defRPr sz="1200"/>
            </a:lvl1pPr>
          </a:lstStyle>
          <a:p>
            <a:endParaRPr lang="en-US" altLang="zh-CN"/>
          </a:p>
        </p:txBody>
      </p:sp>
      <p:sp>
        <p:nvSpPr>
          <p:cNvPr id="284677" name="Rectangle 5"/>
          <p:cNvSpPr>
            <a:spLocks noGrp="1" noChangeArrowheads="1"/>
          </p:cNvSpPr>
          <p:nvPr>
            <p:ph type="sldNum" sz="quarter" idx="3"/>
          </p:nvPr>
        </p:nvSpPr>
        <p:spPr bwMode="auto">
          <a:xfrm>
            <a:off x="3900488" y="9515475"/>
            <a:ext cx="2982912" cy="501650"/>
          </a:xfrm>
          <a:prstGeom prst="rect">
            <a:avLst/>
          </a:prstGeom>
          <a:noFill/>
          <a:ln w="9525">
            <a:noFill/>
            <a:miter lim="800000"/>
            <a:headEnd/>
            <a:tailEnd/>
          </a:ln>
        </p:spPr>
        <p:txBody>
          <a:bodyPr vert="horz" wrap="square" lIns="93260" tIns="46630" rIns="93260" bIns="46630" numCol="1" anchor="b" anchorCtr="0" compatLnSpc="1">
            <a:prstTxWarp prst="textNoShape">
              <a:avLst/>
            </a:prstTxWarp>
          </a:bodyPr>
          <a:lstStyle>
            <a:lvl1pPr algn="r" defTabSz="931863">
              <a:defRPr sz="1200"/>
            </a:lvl1pPr>
          </a:lstStyle>
          <a:p>
            <a:fld id="{A1454F22-4B3F-4864-B4E8-A2F072CCF3E5}" type="slidenum">
              <a:rPr lang="en-US" altLang="zh-CN"/>
              <a:pPr/>
              <a:t>‹Nr.›</a:t>
            </a:fld>
            <a:endParaRPr lang="en-US" altLang="zh-CN"/>
          </a:p>
        </p:txBody>
      </p:sp>
    </p:spTree>
    <p:extLst>
      <p:ext uri="{BB962C8B-B14F-4D97-AF65-F5344CB8AC3E}">
        <p14:creationId xmlns:p14="http://schemas.microsoft.com/office/powerpoint/2010/main" xmlns="" val="3008309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900488" y="0"/>
            <a:ext cx="2982912" cy="501650"/>
          </a:xfrm>
          <a:prstGeom prst="rect">
            <a:avLst/>
          </a:prstGeom>
        </p:spPr>
        <p:txBody>
          <a:bodyPr vert="horz" lIns="91440" tIns="45720" rIns="91440" bIns="45720" rtlCol="0"/>
          <a:lstStyle>
            <a:lvl1pPr algn="r">
              <a:defRPr sz="1200"/>
            </a:lvl1pPr>
          </a:lstStyle>
          <a:p>
            <a:fld id="{C8658BB0-02FD-4243-B779-A89EF0CAE980}" type="datetimeFigureOut">
              <a:rPr lang="zh-CN" altLang="en-US" smtClean="0"/>
              <a:pPr/>
              <a:t>2016/4/11</a:t>
            </a:fld>
            <a:endParaRPr lang="zh-CN" altLang="en-US"/>
          </a:p>
        </p:txBody>
      </p:sp>
      <p:sp>
        <p:nvSpPr>
          <p:cNvPr id="4" name="幻灯片图像占位符 3"/>
          <p:cNvSpPr>
            <a:spLocks noGrp="1" noRot="1" noChangeAspect="1"/>
          </p:cNvSpPr>
          <p:nvPr>
            <p:ph type="sldImg" idx="2"/>
          </p:nvPr>
        </p:nvSpPr>
        <p:spPr>
          <a:xfrm>
            <a:off x="1187450" y="1252538"/>
            <a:ext cx="4510088" cy="33813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8975" y="4821238"/>
            <a:ext cx="5507038" cy="3944937"/>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517063"/>
            <a:ext cx="2982913" cy="50165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900488" y="9517063"/>
            <a:ext cx="2982912" cy="501650"/>
          </a:xfrm>
          <a:prstGeom prst="rect">
            <a:avLst/>
          </a:prstGeom>
        </p:spPr>
        <p:txBody>
          <a:bodyPr vert="horz" lIns="91440" tIns="45720" rIns="91440" bIns="45720" rtlCol="0" anchor="b"/>
          <a:lstStyle>
            <a:lvl1pPr algn="r">
              <a:defRPr sz="1200"/>
            </a:lvl1pPr>
          </a:lstStyle>
          <a:p>
            <a:fld id="{B369964E-485B-42D3-A062-DD5FB0784B89}" type="slidenum">
              <a:rPr lang="zh-CN" altLang="en-US" smtClean="0"/>
              <a:pPr/>
              <a:t>‹Nr.›</a:t>
            </a:fld>
            <a:endParaRPr lang="zh-CN" altLang="en-US"/>
          </a:p>
        </p:txBody>
      </p:sp>
    </p:spTree>
    <p:extLst>
      <p:ext uri="{BB962C8B-B14F-4D97-AF65-F5344CB8AC3E}">
        <p14:creationId xmlns:p14="http://schemas.microsoft.com/office/powerpoint/2010/main" xmlns="" val="2410627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证道题目可以在当月月报上找到。</a:t>
            </a:r>
            <a:endParaRPr lang="en-US" altLang="zh-CN" dirty="0" smtClean="0"/>
          </a:p>
          <a:p>
            <a:pPr marL="228600" indent="-228600">
              <a:buAutoNum type="arabicPeriod"/>
            </a:pPr>
            <a:r>
              <a:rPr lang="zh-CN" altLang="en-US" dirty="0" smtClean="0"/>
              <a:t>正文字体</a:t>
            </a:r>
            <a:r>
              <a:rPr lang="en-US" altLang="zh-CN" dirty="0" smtClean="0"/>
              <a:t>66</a:t>
            </a:r>
            <a:r>
              <a:rPr lang="zh-CN" altLang="en-US" dirty="0" smtClean="0"/>
              <a:t>。</a:t>
            </a:r>
          </a:p>
          <a:p>
            <a:endParaRPr lang="zh-CN" altLang="en-US" dirty="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1</a:t>
            </a:fld>
            <a:endParaRPr lang="zh-CN" altLang="en-US"/>
          </a:p>
        </p:txBody>
      </p:sp>
    </p:spTree>
    <p:extLst>
      <p:ext uri="{BB962C8B-B14F-4D97-AF65-F5344CB8AC3E}">
        <p14:creationId xmlns:p14="http://schemas.microsoft.com/office/powerpoint/2010/main" xmlns="" val="407567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讲道内容可在周五晚上或周六早上从同工处获得（</a:t>
            </a:r>
            <a:r>
              <a:rPr lang="zh-CN" altLang="en-US" baseline="0" dirty="0" smtClean="0"/>
              <a:t>韩宝蕾姊妹）。</a:t>
            </a:r>
            <a:endParaRPr lang="en-US" altLang="zh-CN" baseline="0" dirty="0" smtClean="0"/>
          </a:p>
          <a:p>
            <a:pPr marL="228600" indent="-228600">
              <a:buAutoNum type="arabicPeriod"/>
            </a:pPr>
            <a:r>
              <a:rPr lang="zh-CN" altLang="en-US" baseline="0" dirty="0" smtClean="0"/>
              <a:t>请尽量在周六</a:t>
            </a:r>
            <a:r>
              <a:rPr lang="en-US" altLang="zh-CN" baseline="0" dirty="0" smtClean="0"/>
              <a:t>14</a:t>
            </a:r>
            <a:r>
              <a:rPr lang="zh-CN" altLang="en-US" baseline="0" dirty="0" smtClean="0"/>
              <a:t>点之前将讲道内容更新。</a:t>
            </a:r>
            <a:endParaRPr lang="en-US" altLang="zh-CN" baseline="0" dirty="0" smtClean="0"/>
          </a:p>
          <a:p>
            <a:pPr marL="228600" indent="-228600">
              <a:buAutoNum type="arabicPeriod"/>
            </a:pPr>
            <a:r>
              <a:rPr lang="zh-CN" altLang="en-US" baseline="0" dirty="0" smtClean="0"/>
              <a:t>牧师提供的讲道大纲是繁体字的，请尽量转换成简体字。推荐网站：</a:t>
            </a:r>
            <a:r>
              <a:rPr lang="de-DE" altLang="zh-CN" baseline="0" dirty="0" smtClean="0"/>
              <a:t>http://www.hao123.com/haoserver/jianfanzh.htm</a:t>
            </a:r>
          </a:p>
          <a:p>
            <a:pPr marL="228600" indent="-228600">
              <a:buAutoNum type="arabicPeriod"/>
            </a:pPr>
            <a:r>
              <a:rPr lang="zh-CN" altLang="en-US" baseline="0" dirty="0" smtClean="0"/>
              <a:t>正文内容是由牧师逐项播放的，请为每项内容加入动画。</a:t>
            </a:r>
            <a:endParaRPr lang="en-US" altLang="zh-CN" baseline="0" dirty="0" smtClean="0"/>
          </a:p>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2</a:t>
            </a:fld>
            <a:endParaRPr lang="zh-CN" altLang="en-US"/>
          </a:p>
        </p:txBody>
      </p:sp>
    </p:spTree>
    <p:extLst>
      <p:ext uri="{BB962C8B-B14F-4D97-AF65-F5344CB8AC3E}">
        <p14:creationId xmlns:p14="http://schemas.microsoft.com/office/powerpoint/2010/main" xmlns="" val="2438500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讲道内容可在周五晚上或周六早上从同工处获得（</a:t>
            </a:r>
            <a:r>
              <a:rPr lang="zh-CN" altLang="en-US" baseline="0" dirty="0" smtClean="0"/>
              <a:t>韩宝蕾姊妹）。</a:t>
            </a:r>
            <a:endParaRPr lang="en-US" altLang="zh-CN" baseline="0" dirty="0" smtClean="0"/>
          </a:p>
          <a:p>
            <a:pPr marL="228600" indent="-228600">
              <a:buAutoNum type="arabicPeriod"/>
            </a:pPr>
            <a:r>
              <a:rPr lang="zh-CN" altLang="en-US" baseline="0" dirty="0" smtClean="0"/>
              <a:t>请尽量在周六</a:t>
            </a:r>
            <a:r>
              <a:rPr lang="en-US" altLang="zh-CN" baseline="0" dirty="0" smtClean="0"/>
              <a:t>14</a:t>
            </a:r>
            <a:r>
              <a:rPr lang="zh-CN" altLang="en-US" baseline="0" dirty="0" smtClean="0"/>
              <a:t>点之前将讲道内容更新。</a:t>
            </a:r>
            <a:endParaRPr lang="en-US" altLang="zh-CN" baseline="0" dirty="0" smtClean="0"/>
          </a:p>
          <a:p>
            <a:pPr marL="228600" indent="-228600">
              <a:buAutoNum type="arabicPeriod"/>
            </a:pPr>
            <a:r>
              <a:rPr lang="zh-CN" altLang="en-US" baseline="0" dirty="0" smtClean="0"/>
              <a:t>牧师提供的讲道大纲是繁体字的，请尽量转换成简体字。推荐网站：</a:t>
            </a:r>
            <a:r>
              <a:rPr lang="de-DE" altLang="zh-CN" baseline="0" dirty="0" smtClean="0"/>
              <a:t>http://www.hao123.com/haoserver/jianfanzh.htm</a:t>
            </a:r>
          </a:p>
          <a:p>
            <a:pPr marL="228600" indent="-228600">
              <a:buAutoNum type="arabicPeriod"/>
            </a:pPr>
            <a:r>
              <a:rPr lang="zh-CN" altLang="en-US" baseline="0" dirty="0" smtClean="0"/>
              <a:t>正文内容是由牧师逐项播放的，请为每项内容加入动画。</a:t>
            </a:r>
            <a:endParaRPr lang="en-US" altLang="zh-CN" baseline="0" dirty="0" smtClean="0"/>
          </a:p>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3</a:t>
            </a:fld>
            <a:endParaRPr lang="zh-CN" altLang="en-US"/>
          </a:p>
        </p:txBody>
      </p:sp>
    </p:spTree>
    <p:extLst>
      <p:ext uri="{BB962C8B-B14F-4D97-AF65-F5344CB8AC3E}">
        <p14:creationId xmlns:p14="http://schemas.microsoft.com/office/powerpoint/2010/main" xmlns="" val="2438500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讲道内容可在周五晚上或周六早上从同工处获得（</a:t>
            </a:r>
            <a:r>
              <a:rPr lang="zh-CN" altLang="en-US" baseline="0" dirty="0" smtClean="0"/>
              <a:t>韩宝蕾姊妹）。</a:t>
            </a:r>
            <a:endParaRPr lang="en-US" altLang="zh-CN" baseline="0" dirty="0" smtClean="0"/>
          </a:p>
          <a:p>
            <a:pPr marL="228600" indent="-228600">
              <a:buAutoNum type="arabicPeriod"/>
            </a:pPr>
            <a:r>
              <a:rPr lang="zh-CN" altLang="en-US" baseline="0" dirty="0" smtClean="0"/>
              <a:t>请尽量在周六</a:t>
            </a:r>
            <a:r>
              <a:rPr lang="en-US" altLang="zh-CN" baseline="0" dirty="0" smtClean="0"/>
              <a:t>14</a:t>
            </a:r>
            <a:r>
              <a:rPr lang="zh-CN" altLang="en-US" baseline="0" dirty="0" smtClean="0"/>
              <a:t>点之前将讲道内容更新。</a:t>
            </a:r>
            <a:endParaRPr lang="en-US" altLang="zh-CN" baseline="0" dirty="0" smtClean="0"/>
          </a:p>
          <a:p>
            <a:pPr marL="228600" indent="-228600">
              <a:buAutoNum type="arabicPeriod"/>
            </a:pPr>
            <a:r>
              <a:rPr lang="zh-CN" altLang="en-US" baseline="0" dirty="0" smtClean="0"/>
              <a:t>牧师提供的讲道大纲是繁体字的，请尽量转换成简体字。推荐网站：</a:t>
            </a:r>
            <a:r>
              <a:rPr lang="de-DE" altLang="zh-CN" baseline="0" dirty="0" smtClean="0"/>
              <a:t>http://www.hao123.com/haoserver/jianfanzh.htm</a:t>
            </a:r>
          </a:p>
          <a:p>
            <a:pPr marL="228600" indent="-228600">
              <a:buAutoNum type="arabicPeriod"/>
            </a:pPr>
            <a:r>
              <a:rPr lang="zh-CN" altLang="en-US" baseline="0" dirty="0" smtClean="0"/>
              <a:t>正文内容是由牧师逐项播放的，请为每项内容加入动画。</a:t>
            </a:r>
            <a:endParaRPr lang="en-US" altLang="zh-CN" baseline="0" dirty="0" smtClean="0"/>
          </a:p>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4</a:t>
            </a:fld>
            <a:endParaRPr lang="zh-CN" altLang="en-US"/>
          </a:p>
        </p:txBody>
      </p:sp>
    </p:spTree>
    <p:extLst>
      <p:ext uri="{BB962C8B-B14F-4D97-AF65-F5344CB8AC3E}">
        <p14:creationId xmlns:p14="http://schemas.microsoft.com/office/powerpoint/2010/main" xmlns="" val="1140127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讲道内容可在周五晚上或周六早上从同工处获得（</a:t>
            </a:r>
            <a:r>
              <a:rPr lang="zh-CN" altLang="en-US" baseline="0" dirty="0" smtClean="0"/>
              <a:t>韩宝蕾姊妹）。</a:t>
            </a:r>
            <a:endParaRPr lang="en-US" altLang="zh-CN" baseline="0" dirty="0" smtClean="0"/>
          </a:p>
          <a:p>
            <a:pPr marL="228600" indent="-228600">
              <a:buAutoNum type="arabicPeriod"/>
            </a:pPr>
            <a:r>
              <a:rPr lang="zh-CN" altLang="en-US" baseline="0" dirty="0" smtClean="0"/>
              <a:t>请尽量在周六</a:t>
            </a:r>
            <a:r>
              <a:rPr lang="en-US" altLang="zh-CN" baseline="0" dirty="0" smtClean="0"/>
              <a:t>14</a:t>
            </a:r>
            <a:r>
              <a:rPr lang="zh-CN" altLang="en-US" baseline="0" dirty="0" smtClean="0"/>
              <a:t>点之前将讲道内容更新。</a:t>
            </a:r>
            <a:endParaRPr lang="en-US" altLang="zh-CN" baseline="0" dirty="0" smtClean="0"/>
          </a:p>
          <a:p>
            <a:pPr marL="228600" indent="-228600">
              <a:buAutoNum type="arabicPeriod"/>
            </a:pPr>
            <a:r>
              <a:rPr lang="zh-CN" altLang="en-US" baseline="0" dirty="0" smtClean="0"/>
              <a:t>牧师提供的讲道大纲是繁体字的，请尽量转换成简体字。推荐网站：</a:t>
            </a:r>
            <a:r>
              <a:rPr lang="de-DE" altLang="zh-CN" baseline="0" dirty="0" smtClean="0"/>
              <a:t>http://www.hao123.com/haoserver/jianfanzh.htm</a:t>
            </a:r>
          </a:p>
          <a:p>
            <a:pPr marL="228600" indent="-228600">
              <a:buAutoNum type="arabicPeriod"/>
            </a:pPr>
            <a:r>
              <a:rPr lang="zh-CN" altLang="en-US" baseline="0" dirty="0" smtClean="0"/>
              <a:t>正文内容是由牧师逐项播放的，请为每项内容加入动画。</a:t>
            </a:r>
            <a:endParaRPr lang="en-US" altLang="zh-CN" baseline="0" dirty="0" smtClean="0"/>
          </a:p>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5</a:t>
            </a:fld>
            <a:endParaRPr lang="zh-CN" altLang="en-US"/>
          </a:p>
        </p:txBody>
      </p:sp>
    </p:spTree>
    <p:extLst>
      <p:ext uri="{BB962C8B-B14F-4D97-AF65-F5344CB8AC3E}">
        <p14:creationId xmlns:p14="http://schemas.microsoft.com/office/powerpoint/2010/main" xmlns="" val="1140127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6</a:t>
            </a:fld>
            <a:endParaRPr lang="zh-CN" altLang="en-US"/>
          </a:p>
        </p:txBody>
      </p:sp>
    </p:spTree>
    <p:extLst>
      <p:ext uri="{BB962C8B-B14F-4D97-AF65-F5344CB8AC3E}">
        <p14:creationId xmlns:p14="http://schemas.microsoft.com/office/powerpoint/2010/main" xmlns="" val="42163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E06BE98-170E-4E5B-BEA5-71CD1F87BBCF}" type="slidenum">
              <a:rPr lang="en-US" altLang="zh-CN"/>
              <a:pPr>
                <a:defRPr/>
              </a:pPr>
              <a:t>‹Nr.›</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6E8F40F-2CE7-4F35-8DBB-9C4071587866}" type="slidenum">
              <a:rPr lang="en-US" altLang="zh-CN"/>
              <a:pPr>
                <a:defRPr/>
              </a:pPr>
              <a:t>‹Nr.›</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1A2052D-2E26-4BCB-9001-1B5C7FCF13F7}" type="slidenum">
              <a:rPr lang="en-US" altLang="zh-CN"/>
              <a:pPr>
                <a:defRPr/>
              </a:pPr>
              <a:t>‹Nr.›</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b="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7128D421-34D0-4990-9670-7E4C260F3EAF}"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93E55DD7-EFF5-4FF4-B6D0-23623982A2C8}" type="slidenum">
              <a:rPr lang="de-DE" altLang="zh-CN"/>
              <a:pPr>
                <a:defRPr/>
              </a:pPr>
              <a:t>‹Nr.›</a:t>
            </a:fld>
            <a:endParaRPr lang="de-DE"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lvl1pPr marL="0" indent="0">
              <a:buNone/>
              <a:defRPr/>
            </a:lvl1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lvl1pPr>
              <a:defRPr/>
            </a:lvl1pPr>
          </a:lstStyle>
          <a:p>
            <a:pPr>
              <a:defRPr/>
            </a:pPr>
            <a:fld id="{14AB1C59-DAEA-4F99-9F04-25C802CC291D}"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B6CF0333-19FE-4ED5-8390-042134E66B33}" type="slidenum">
              <a:rPr lang="de-DE" altLang="zh-CN"/>
              <a:pPr>
                <a:defRPr/>
              </a:pPr>
              <a:t>‹Nr.›</a:t>
            </a:fld>
            <a:endParaRPr lang="de-DE"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84622657-FC45-47C0-8F96-E699A1B1826A}"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E2B6FAF0-A757-45F4-AD8E-F67169C59A5D}" type="slidenum">
              <a:rPr lang="de-DE" altLang="zh-CN"/>
              <a:pPr>
                <a:defRPr/>
              </a:pPr>
              <a:t>‹Nr.›</a:t>
            </a:fld>
            <a:endParaRPr lang="de-DE"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2865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1D378D12-7D01-4F33-980A-2F5E22179FFF}"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4C76B151-D8EE-4018-906D-90709B314FF2}" type="slidenum">
              <a:rPr lang="de-DE" altLang="zh-CN"/>
              <a:pPr>
                <a:defRPr/>
              </a:pPr>
              <a:t>‹Nr.›</a:t>
            </a:fld>
            <a:endParaRPr lang="de-DE"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A72985E2-DE34-4BEE-ADB9-8BD417BCB339}" type="datetimeFigureOut">
              <a:rPr lang="de-DE" altLang="zh-CN"/>
              <a:pPr>
                <a:defRPr/>
              </a:pPr>
              <a:t>11.04.2016</a:t>
            </a:fld>
            <a:endParaRPr lang="de-DE" altLang="zh-CN"/>
          </a:p>
        </p:txBody>
      </p:sp>
      <p:sp>
        <p:nvSpPr>
          <p:cNvPr id="8" name="Fußzeilenplatzhalter 4"/>
          <p:cNvSpPr>
            <a:spLocks noGrp="1"/>
          </p:cNvSpPr>
          <p:nvPr>
            <p:ph type="ftr" sz="quarter" idx="11"/>
          </p:nvPr>
        </p:nvSpPr>
        <p:spPr/>
        <p:txBody>
          <a:bodyPr/>
          <a:lstStyle>
            <a:lvl1pPr>
              <a:defRPr/>
            </a:lvl1pPr>
          </a:lstStyle>
          <a:p>
            <a:pPr>
              <a:defRPr/>
            </a:pPr>
            <a:endParaRPr lang="de-DE" altLang="zh-CN"/>
          </a:p>
        </p:txBody>
      </p:sp>
      <p:sp>
        <p:nvSpPr>
          <p:cNvPr id="9" name="Foliennummernplatzhalter 5"/>
          <p:cNvSpPr>
            <a:spLocks noGrp="1"/>
          </p:cNvSpPr>
          <p:nvPr>
            <p:ph type="sldNum" sz="quarter" idx="12"/>
          </p:nvPr>
        </p:nvSpPr>
        <p:spPr/>
        <p:txBody>
          <a:bodyPr/>
          <a:lstStyle>
            <a:lvl1pPr>
              <a:defRPr/>
            </a:lvl1pPr>
          </a:lstStyle>
          <a:p>
            <a:pPr>
              <a:defRPr/>
            </a:pPr>
            <a:fld id="{74910407-906D-42D4-91CB-1FED4B887490}" type="slidenum">
              <a:rPr lang="de-DE" altLang="zh-CN"/>
              <a:pPr>
                <a:defRPr/>
              </a:pPr>
              <a:t>‹Nr.›</a:t>
            </a:fld>
            <a:endParaRPr lang="de-DE"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8480A563-933F-4ADF-8A4C-361E016BC928}" type="datetimeFigureOut">
              <a:rPr lang="de-DE" altLang="zh-CN"/>
              <a:pPr>
                <a:defRPr/>
              </a:pPr>
              <a:t>11.04.2016</a:t>
            </a:fld>
            <a:endParaRPr lang="de-DE" altLang="zh-CN"/>
          </a:p>
        </p:txBody>
      </p:sp>
      <p:sp>
        <p:nvSpPr>
          <p:cNvPr id="4" name="Fußzeilenplatzhalter 4"/>
          <p:cNvSpPr>
            <a:spLocks noGrp="1"/>
          </p:cNvSpPr>
          <p:nvPr>
            <p:ph type="ftr" sz="quarter" idx="11"/>
          </p:nvPr>
        </p:nvSpPr>
        <p:spPr/>
        <p:txBody>
          <a:bodyPr/>
          <a:lstStyle>
            <a:lvl1pPr>
              <a:defRPr/>
            </a:lvl1pPr>
          </a:lstStyle>
          <a:p>
            <a:pPr>
              <a:defRPr/>
            </a:pPr>
            <a:endParaRPr lang="de-DE" altLang="zh-CN"/>
          </a:p>
        </p:txBody>
      </p:sp>
      <p:sp>
        <p:nvSpPr>
          <p:cNvPr id="5" name="Foliennummernplatzhalter 5"/>
          <p:cNvSpPr>
            <a:spLocks noGrp="1"/>
          </p:cNvSpPr>
          <p:nvPr>
            <p:ph type="sldNum" sz="quarter" idx="12"/>
          </p:nvPr>
        </p:nvSpPr>
        <p:spPr/>
        <p:txBody>
          <a:bodyPr/>
          <a:lstStyle>
            <a:lvl1pPr>
              <a:defRPr/>
            </a:lvl1pPr>
          </a:lstStyle>
          <a:p>
            <a:pPr>
              <a:defRPr/>
            </a:pPr>
            <a:fld id="{86B86DAF-ED83-431E-A94F-3FECD50C125A}" type="slidenum">
              <a:rPr lang="de-DE" altLang="zh-CN"/>
              <a:pPr>
                <a:defRPr/>
              </a:pPr>
              <a:t>‹Nr.›</a:t>
            </a:fld>
            <a:endParaRPr lang="de-DE"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62AD7A3A-236F-4E24-B2E6-B824BDCFBE5F}" type="datetimeFigureOut">
              <a:rPr lang="de-DE" altLang="zh-CN"/>
              <a:pPr>
                <a:defRPr/>
              </a:pPr>
              <a:t>11.04.2016</a:t>
            </a:fld>
            <a:endParaRPr lang="de-DE" altLang="zh-CN"/>
          </a:p>
        </p:txBody>
      </p:sp>
      <p:sp>
        <p:nvSpPr>
          <p:cNvPr id="3" name="Fußzeilenplatzhalter 4"/>
          <p:cNvSpPr>
            <a:spLocks noGrp="1"/>
          </p:cNvSpPr>
          <p:nvPr>
            <p:ph type="ftr" sz="quarter" idx="11"/>
          </p:nvPr>
        </p:nvSpPr>
        <p:spPr/>
        <p:txBody>
          <a:bodyPr/>
          <a:lstStyle>
            <a:lvl1pPr>
              <a:defRPr/>
            </a:lvl1pPr>
          </a:lstStyle>
          <a:p>
            <a:pPr>
              <a:defRPr/>
            </a:pPr>
            <a:endParaRPr lang="de-DE" altLang="zh-CN"/>
          </a:p>
        </p:txBody>
      </p:sp>
      <p:sp>
        <p:nvSpPr>
          <p:cNvPr id="4" name="Foliennummernplatzhalter 5"/>
          <p:cNvSpPr>
            <a:spLocks noGrp="1"/>
          </p:cNvSpPr>
          <p:nvPr>
            <p:ph type="sldNum" sz="quarter" idx="12"/>
          </p:nvPr>
        </p:nvSpPr>
        <p:spPr/>
        <p:txBody>
          <a:bodyPr/>
          <a:lstStyle>
            <a:lvl1pPr>
              <a:defRPr/>
            </a:lvl1pPr>
          </a:lstStyle>
          <a:p>
            <a:pPr>
              <a:defRPr/>
            </a:pPr>
            <a:fld id="{2C41CAAE-5EBF-4769-BD7E-BEE7163B4BB9}" type="slidenum">
              <a:rPr lang="de-DE" altLang="zh-CN"/>
              <a:pPr>
                <a:defRPr/>
              </a:pPr>
              <a:t>‹Nr.›</a:t>
            </a:fld>
            <a:endParaRPr lang="de-DE"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502C02E6-B116-421C-88A4-D70E3378FC8F}"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7C74F606-97C4-491D-8AE4-81E14D62E304}" type="slidenum">
              <a:rPr lang="de-DE" altLang="zh-CN"/>
              <a:pPr>
                <a:defRPr/>
              </a:pPr>
              <a:t>‹Nr.›</a:t>
            </a:fld>
            <a:endParaRPr lang="de-DE"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a:xfrm>
            <a:off x="647700" y="1219200"/>
            <a:ext cx="7810500" cy="4297362"/>
          </a:xfr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47F8786-905B-4C2C-A476-FEB400601785}" type="slidenum">
              <a:rPr lang="en-US" altLang="zh-CN"/>
              <a:pPr>
                <a:defRPr/>
              </a:pPr>
              <a:t>‹Nr.›</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50901238-EC45-4C00-9D73-1315FF0FDCAE}"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1CBB4408-379C-432A-8B6C-8B4646BB3B18}" type="slidenum">
              <a:rPr lang="de-DE" altLang="zh-CN"/>
              <a:pPr>
                <a:defRPr/>
              </a:pPr>
              <a:t>‹Nr.›</a:t>
            </a:fld>
            <a:endParaRPr lang="de-DE"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782121D6-4805-4A0D-9022-D4D44D0FA8DD}"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6A95EE3C-A596-4624-96E1-682F4C7C7767}" type="slidenum">
              <a:rPr lang="de-DE" altLang="zh-CN"/>
              <a:pPr>
                <a:defRPr/>
              </a:pPr>
              <a:t>‹Nr.›</a:t>
            </a:fld>
            <a:endParaRPr lang="de-DE"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4216216F-C082-4E62-BE39-577AA3958800}"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3F023226-E9D2-468D-AF7F-E95D913C1546}" type="slidenum">
              <a:rPr lang="de-DE" altLang="zh-CN"/>
              <a:pPr>
                <a:defRPr/>
              </a:pPr>
              <a:t>‹Nr.›</a:t>
            </a:fld>
            <a:endParaRPr lang="de-DE"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CD950243-E72E-4606-A9A9-E40E5030D191}"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D64B19E5-3E23-4E45-BFE9-E6ECBA7D13DA}" type="slidenum">
              <a:rPr lang="de-DE" altLang="zh-CN"/>
              <a:pPr>
                <a:defRPr/>
              </a:pPr>
              <a:t>‹Nr.›</a:t>
            </a:fld>
            <a:endParaRPr lang="de-DE"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4DC24F03-B7F3-448D-A959-8314D9CACDAE}"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467E388C-7C62-4633-8E93-29EA25041292}" type="slidenum">
              <a:rPr lang="de-DE" altLang="zh-CN"/>
              <a:pPr>
                <a:defRPr/>
              </a:pPr>
              <a:t>‹Nr.›</a:t>
            </a:fld>
            <a:endParaRPr lang="de-DE"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931D32D0-1B13-4782-A66C-8E1F3E5B8F35}"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8F36E79A-C1D1-4361-AC50-4146636B2109}" type="slidenum">
              <a:rPr lang="de-DE" altLang="zh-CN"/>
              <a:pPr>
                <a:defRPr/>
              </a:pPr>
              <a:t>‹Nr.›</a:t>
            </a:fld>
            <a:endParaRPr lang="de-DE"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2865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B4840D6F-78CC-42B3-A087-6795408C2CFD}"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31D53771-DB29-4E17-9C15-8BD8FCFE78E5}" type="slidenum">
              <a:rPr lang="de-DE" altLang="zh-CN"/>
              <a:pPr>
                <a:defRPr/>
              </a:pPr>
              <a:t>‹Nr.›</a:t>
            </a:fld>
            <a:endParaRPr lang="de-DE"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3C9698D7-35F3-45D3-8FE0-151B61A76403}" type="datetimeFigureOut">
              <a:rPr lang="de-DE" altLang="zh-CN"/>
              <a:pPr>
                <a:defRPr/>
              </a:pPr>
              <a:t>11.04.2016</a:t>
            </a:fld>
            <a:endParaRPr lang="de-DE" altLang="zh-CN"/>
          </a:p>
        </p:txBody>
      </p:sp>
      <p:sp>
        <p:nvSpPr>
          <p:cNvPr id="8" name="Fußzeilenplatzhalter 4"/>
          <p:cNvSpPr>
            <a:spLocks noGrp="1"/>
          </p:cNvSpPr>
          <p:nvPr>
            <p:ph type="ftr" sz="quarter" idx="11"/>
          </p:nvPr>
        </p:nvSpPr>
        <p:spPr/>
        <p:txBody>
          <a:bodyPr/>
          <a:lstStyle>
            <a:lvl1pPr>
              <a:defRPr/>
            </a:lvl1pPr>
          </a:lstStyle>
          <a:p>
            <a:pPr>
              <a:defRPr/>
            </a:pPr>
            <a:endParaRPr lang="de-DE" altLang="zh-CN"/>
          </a:p>
        </p:txBody>
      </p:sp>
      <p:sp>
        <p:nvSpPr>
          <p:cNvPr id="9" name="Foliennummernplatzhalter 5"/>
          <p:cNvSpPr>
            <a:spLocks noGrp="1"/>
          </p:cNvSpPr>
          <p:nvPr>
            <p:ph type="sldNum" sz="quarter" idx="12"/>
          </p:nvPr>
        </p:nvSpPr>
        <p:spPr/>
        <p:txBody>
          <a:bodyPr/>
          <a:lstStyle>
            <a:lvl1pPr>
              <a:defRPr/>
            </a:lvl1pPr>
          </a:lstStyle>
          <a:p>
            <a:pPr>
              <a:defRPr/>
            </a:pPr>
            <a:fld id="{FF43984D-8B2F-4906-A9B6-E44B5502D50F}" type="slidenum">
              <a:rPr lang="de-DE" altLang="zh-CN"/>
              <a:pPr>
                <a:defRPr/>
              </a:pPr>
              <a:t>‹Nr.›</a:t>
            </a:fld>
            <a:endParaRPr lang="de-DE"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E6D67836-E702-4B04-B4F3-DD3CB5C02AA3}" type="datetimeFigureOut">
              <a:rPr lang="de-DE" altLang="zh-CN"/>
              <a:pPr>
                <a:defRPr/>
              </a:pPr>
              <a:t>11.04.2016</a:t>
            </a:fld>
            <a:endParaRPr lang="de-DE" altLang="zh-CN"/>
          </a:p>
        </p:txBody>
      </p:sp>
      <p:sp>
        <p:nvSpPr>
          <p:cNvPr id="4" name="Fußzeilenplatzhalter 4"/>
          <p:cNvSpPr>
            <a:spLocks noGrp="1"/>
          </p:cNvSpPr>
          <p:nvPr>
            <p:ph type="ftr" sz="quarter" idx="11"/>
          </p:nvPr>
        </p:nvSpPr>
        <p:spPr/>
        <p:txBody>
          <a:bodyPr/>
          <a:lstStyle>
            <a:lvl1pPr>
              <a:defRPr/>
            </a:lvl1pPr>
          </a:lstStyle>
          <a:p>
            <a:pPr>
              <a:defRPr/>
            </a:pPr>
            <a:endParaRPr lang="de-DE" altLang="zh-CN"/>
          </a:p>
        </p:txBody>
      </p:sp>
      <p:sp>
        <p:nvSpPr>
          <p:cNvPr id="5" name="Foliennummernplatzhalter 5"/>
          <p:cNvSpPr>
            <a:spLocks noGrp="1"/>
          </p:cNvSpPr>
          <p:nvPr>
            <p:ph type="sldNum" sz="quarter" idx="12"/>
          </p:nvPr>
        </p:nvSpPr>
        <p:spPr/>
        <p:txBody>
          <a:bodyPr/>
          <a:lstStyle>
            <a:lvl1pPr>
              <a:defRPr/>
            </a:lvl1pPr>
          </a:lstStyle>
          <a:p>
            <a:pPr>
              <a:defRPr/>
            </a:pPr>
            <a:fld id="{2C5003BC-DA7B-457D-A00C-6F408EB24382}" type="slidenum">
              <a:rPr lang="de-DE" altLang="zh-CN"/>
              <a:pPr>
                <a:defRPr/>
              </a:pPr>
              <a:t>‹Nr.›</a:t>
            </a:fld>
            <a:endParaRPr lang="de-DE"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C666AAE-8E70-403F-BE56-1EFA3C1BCA1F}" type="datetimeFigureOut">
              <a:rPr lang="de-DE" altLang="zh-CN"/>
              <a:pPr>
                <a:defRPr/>
              </a:pPr>
              <a:t>11.04.2016</a:t>
            </a:fld>
            <a:endParaRPr lang="de-DE" altLang="zh-CN"/>
          </a:p>
        </p:txBody>
      </p:sp>
      <p:sp>
        <p:nvSpPr>
          <p:cNvPr id="3" name="Fußzeilenplatzhalter 4"/>
          <p:cNvSpPr>
            <a:spLocks noGrp="1"/>
          </p:cNvSpPr>
          <p:nvPr>
            <p:ph type="ftr" sz="quarter" idx="11"/>
          </p:nvPr>
        </p:nvSpPr>
        <p:spPr/>
        <p:txBody>
          <a:bodyPr/>
          <a:lstStyle>
            <a:lvl1pPr>
              <a:defRPr/>
            </a:lvl1pPr>
          </a:lstStyle>
          <a:p>
            <a:pPr>
              <a:defRPr/>
            </a:pPr>
            <a:endParaRPr lang="de-DE" altLang="zh-CN"/>
          </a:p>
        </p:txBody>
      </p:sp>
      <p:sp>
        <p:nvSpPr>
          <p:cNvPr id="4" name="Foliennummernplatzhalter 5"/>
          <p:cNvSpPr>
            <a:spLocks noGrp="1"/>
          </p:cNvSpPr>
          <p:nvPr>
            <p:ph type="sldNum" sz="quarter" idx="12"/>
          </p:nvPr>
        </p:nvSpPr>
        <p:spPr/>
        <p:txBody>
          <a:bodyPr/>
          <a:lstStyle>
            <a:lvl1pPr>
              <a:defRPr/>
            </a:lvl1pPr>
          </a:lstStyle>
          <a:p>
            <a:pPr>
              <a:defRPr/>
            </a:pPr>
            <a:fld id="{A52780B9-C233-482D-A6A2-813B0931DC96}" type="slidenum">
              <a:rPr lang="de-DE" altLang="zh-CN"/>
              <a:pPr>
                <a:defRPr/>
              </a:pPr>
              <a:t>‹Nr.›</a:t>
            </a:fld>
            <a:endParaRPr lang="de-DE"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1033A7E4-93A0-43C4-9140-7DCAD45FC23D}" type="slidenum">
              <a:rPr lang="en-US" altLang="zh-CN"/>
              <a:pPr>
                <a:defRPr/>
              </a:pPr>
              <a:t>‹Nr.›</a:t>
            </a:fld>
            <a:endParaRPr lang="en-US" altLang="zh-CN"/>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2EB60F14-B6A5-4372-807C-70425707B2C5}"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DD7B788A-EAE5-497B-93D9-DA003E7132A3}" type="slidenum">
              <a:rPr lang="de-DE" altLang="zh-CN"/>
              <a:pPr>
                <a:defRPr/>
              </a:pPr>
              <a:t>‹Nr.›</a:t>
            </a:fld>
            <a:endParaRPr lang="de-DE"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FA801BA9-F9D2-404F-AD58-F2E4452C6DC9}"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8E8EAD2D-0116-4598-8B29-8C44D363C01B}" type="slidenum">
              <a:rPr lang="de-DE" altLang="zh-CN"/>
              <a:pPr>
                <a:defRPr/>
              </a:pPr>
              <a:t>‹Nr.›</a:t>
            </a:fld>
            <a:endParaRPr lang="de-DE"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BB4698B9-FDE4-4458-890F-449B6838BC33}"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0DF68E68-C430-4809-8908-FF106E9BB7AA}" type="slidenum">
              <a:rPr lang="de-DE" altLang="zh-CN"/>
              <a:pPr>
                <a:defRPr/>
              </a:pPr>
              <a:t>‹Nr.›</a:t>
            </a:fld>
            <a:endParaRPr lang="de-DE"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B4800D30-8F3A-4A3B-B866-B95636621F0E}"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BD8DA9ED-548F-464C-A442-4B620684C634}" type="slidenum">
              <a:rPr lang="de-DE" altLang="zh-CN"/>
              <a:pPr>
                <a:defRPr/>
              </a:pPr>
              <a:t>‹Nr.›</a:t>
            </a:fld>
            <a:endParaRPr lang="de-DE" altLang="zh-C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6DD88537-82A6-4F7A-ACC9-D63CCADE6354}"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9C74F1B0-AA22-4DA2-9DC4-2DC9C75115D3}" type="slidenum">
              <a:rPr lang="de-DE" altLang="zh-CN"/>
              <a:pPr/>
              <a:t>‹Nr.›</a:t>
            </a:fld>
            <a:endParaRPr lang="de-DE" altLang="zh-CN"/>
          </a:p>
        </p:txBody>
      </p:sp>
    </p:spTree>
    <p:extLst>
      <p:ext uri="{BB962C8B-B14F-4D97-AF65-F5344CB8AC3E}">
        <p14:creationId xmlns:p14="http://schemas.microsoft.com/office/powerpoint/2010/main" xmlns="" val="25506242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FCCDC6AA-CF3F-4E92-A31D-193C67AC850E}"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89D5AF80-C73C-4156-97B3-CF791CFE77B8}" type="slidenum">
              <a:rPr lang="de-DE" altLang="zh-CN"/>
              <a:pPr/>
              <a:t>‹Nr.›</a:t>
            </a:fld>
            <a:endParaRPr lang="de-DE" altLang="zh-CN"/>
          </a:p>
        </p:txBody>
      </p:sp>
    </p:spTree>
    <p:extLst>
      <p:ext uri="{BB962C8B-B14F-4D97-AF65-F5344CB8AC3E}">
        <p14:creationId xmlns:p14="http://schemas.microsoft.com/office/powerpoint/2010/main" xmlns="" val="3454585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B1AFEE03-3CC4-4990-AA04-02C2230185BF}"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6D84E513-1D55-4ADE-B4F7-BBC095688B88}" type="slidenum">
              <a:rPr lang="de-DE" altLang="zh-CN"/>
              <a:pPr/>
              <a:t>‹Nr.›</a:t>
            </a:fld>
            <a:endParaRPr lang="de-DE" altLang="zh-CN"/>
          </a:p>
        </p:txBody>
      </p:sp>
    </p:spTree>
    <p:extLst>
      <p:ext uri="{BB962C8B-B14F-4D97-AF65-F5344CB8AC3E}">
        <p14:creationId xmlns:p14="http://schemas.microsoft.com/office/powerpoint/2010/main" xmlns="" val="878514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2865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6BA64F8B-DA41-4857-994E-EDD5861AEED5}"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fld id="{21FB434A-5EBC-477B-AC87-7BA24EF9DFCD}" type="slidenum">
              <a:rPr lang="de-DE" altLang="zh-CN"/>
              <a:pPr/>
              <a:t>‹Nr.›</a:t>
            </a:fld>
            <a:endParaRPr lang="de-DE" altLang="zh-CN"/>
          </a:p>
        </p:txBody>
      </p:sp>
    </p:spTree>
    <p:extLst>
      <p:ext uri="{BB962C8B-B14F-4D97-AF65-F5344CB8AC3E}">
        <p14:creationId xmlns:p14="http://schemas.microsoft.com/office/powerpoint/2010/main" xmlns="" val="10626748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662FCEC5-7251-408C-8993-AB3A11967D8A}" type="datetimeFigureOut">
              <a:rPr lang="de-DE" altLang="zh-CN"/>
              <a:pPr>
                <a:defRPr/>
              </a:pPr>
              <a:t>11.04.2016</a:t>
            </a:fld>
            <a:endParaRPr lang="de-DE" altLang="zh-CN"/>
          </a:p>
        </p:txBody>
      </p:sp>
      <p:sp>
        <p:nvSpPr>
          <p:cNvPr id="8" name="Fußzeilenplatzhalter 4"/>
          <p:cNvSpPr>
            <a:spLocks noGrp="1"/>
          </p:cNvSpPr>
          <p:nvPr>
            <p:ph type="ftr" sz="quarter" idx="11"/>
          </p:nvPr>
        </p:nvSpPr>
        <p:spPr/>
        <p:txBody>
          <a:bodyPr/>
          <a:lstStyle>
            <a:lvl1pPr>
              <a:defRPr/>
            </a:lvl1pPr>
          </a:lstStyle>
          <a:p>
            <a:pPr>
              <a:defRPr/>
            </a:pPr>
            <a:endParaRPr lang="de-DE" altLang="zh-CN"/>
          </a:p>
        </p:txBody>
      </p:sp>
      <p:sp>
        <p:nvSpPr>
          <p:cNvPr id="9" name="Foliennummernplatzhalter 5"/>
          <p:cNvSpPr>
            <a:spLocks noGrp="1"/>
          </p:cNvSpPr>
          <p:nvPr>
            <p:ph type="sldNum" sz="quarter" idx="12"/>
          </p:nvPr>
        </p:nvSpPr>
        <p:spPr/>
        <p:txBody>
          <a:bodyPr/>
          <a:lstStyle>
            <a:lvl1pPr>
              <a:defRPr/>
            </a:lvl1pPr>
          </a:lstStyle>
          <a:p>
            <a:fld id="{3D6B6025-B59F-4777-9851-FEC0B20D4C55}" type="slidenum">
              <a:rPr lang="de-DE" altLang="zh-CN"/>
              <a:pPr/>
              <a:t>‹Nr.›</a:t>
            </a:fld>
            <a:endParaRPr lang="de-DE" altLang="zh-CN"/>
          </a:p>
        </p:txBody>
      </p:sp>
    </p:spTree>
    <p:extLst>
      <p:ext uri="{BB962C8B-B14F-4D97-AF65-F5344CB8AC3E}">
        <p14:creationId xmlns:p14="http://schemas.microsoft.com/office/powerpoint/2010/main" xmlns="" val="31517524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1154499E-286C-4A17-9831-225121AA5E26}" type="datetimeFigureOut">
              <a:rPr lang="de-DE" altLang="zh-CN"/>
              <a:pPr>
                <a:defRPr/>
              </a:pPr>
              <a:t>11.04.2016</a:t>
            </a:fld>
            <a:endParaRPr lang="de-DE" altLang="zh-CN"/>
          </a:p>
        </p:txBody>
      </p:sp>
      <p:sp>
        <p:nvSpPr>
          <p:cNvPr id="4" name="Fußzeilenplatzhalter 4"/>
          <p:cNvSpPr>
            <a:spLocks noGrp="1"/>
          </p:cNvSpPr>
          <p:nvPr>
            <p:ph type="ftr" sz="quarter" idx="11"/>
          </p:nvPr>
        </p:nvSpPr>
        <p:spPr/>
        <p:txBody>
          <a:bodyPr/>
          <a:lstStyle>
            <a:lvl1pPr>
              <a:defRPr/>
            </a:lvl1pPr>
          </a:lstStyle>
          <a:p>
            <a:pPr>
              <a:defRPr/>
            </a:pPr>
            <a:endParaRPr lang="de-DE" altLang="zh-CN"/>
          </a:p>
        </p:txBody>
      </p:sp>
      <p:sp>
        <p:nvSpPr>
          <p:cNvPr id="5" name="Foliennummernplatzhalter 5"/>
          <p:cNvSpPr>
            <a:spLocks noGrp="1"/>
          </p:cNvSpPr>
          <p:nvPr>
            <p:ph type="sldNum" sz="quarter" idx="12"/>
          </p:nvPr>
        </p:nvSpPr>
        <p:spPr/>
        <p:txBody>
          <a:bodyPr/>
          <a:lstStyle>
            <a:lvl1pPr>
              <a:defRPr/>
            </a:lvl1pPr>
          </a:lstStyle>
          <a:p>
            <a:fld id="{3B1F48B5-6385-4229-84E8-91DE13279889}" type="slidenum">
              <a:rPr lang="de-DE" altLang="zh-CN"/>
              <a:pPr/>
              <a:t>‹Nr.›</a:t>
            </a:fld>
            <a:endParaRPr lang="de-DE" altLang="zh-CN"/>
          </a:p>
        </p:txBody>
      </p:sp>
    </p:spTree>
    <p:extLst>
      <p:ext uri="{BB962C8B-B14F-4D97-AF65-F5344CB8AC3E}">
        <p14:creationId xmlns:p14="http://schemas.microsoft.com/office/powerpoint/2010/main" xmlns="" val="575206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9D65C1A-44DE-4A47-A5E3-C9B9CBD19889}" type="slidenum">
              <a:rPr lang="en-US" altLang="zh-CN"/>
              <a:pPr>
                <a:defRPr/>
              </a:pPr>
              <a:t>‹Nr.›</a:t>
            </a:fld>
            <a:endParaRPr lang="en-US" altLang="zh-C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54F9B783-60C9-44E3-8CBC-7D6867043BF4}" type="datetimeFigureOut">
              <a:rPr lang="de-DE" altLang="zh-CN"/>
              <a:pPr>
                <a:defRPr/>
              </a:pPr>
              <a:t>11.04.2016</a:t>
            </a:fld>
            <a:endParaRPr lang="de-DE" altLang="zh-CN"/>
          </a:p>
        </p:txBody>
      </p:sp>
      <p:sp>
        <p:nvSpPr>
          <p:cNvPr id="3" name="Fußzeilenplatzhalter 4"/>
          <p:cNvSpPr>
            <a:spLocks noGrp="1"/>
          </p:cNvSpPr>
          <p:nvPr>
            <p:ph type="ftr" sz="quarter" idx="11"/>
          </p:nvPr>
        </p:nvSpPr>
        <p:spPr/>
        <p:txBody>
          <a:bodyPr/>
          <a:lstStyle>
            <a:lvl1pPr>
              <a:defRPr/>
            </a:lvl1pPr>
          </a:lstStyle>
          <a:p>
            <a:pPr>
              <a:defRPr/>
            </a:pPr>
            <a:endParaRPr lang="de-DE" altLang="zh-CN"/>
          </a:p>
        </p:txBody>
      </p:sp>
      <p:sp>
        <p:nvSpPr>
          <p:cNvPr id="4" name="Foliennummernplatzhalter 5"/>
          <p:cNvSpPr>
            <a:spLocks noGrp="1"/>
          </p:cNvSpPr>
          <p:nvPr>
            <p:ph type="sldNum" sz="quarter" idx="12"/>
          </p:nvPr>
        </p:nvSpPr>
        <p:spPr/>
        <p:txBody>
          <a:bodyPr/>
          <a:lstStyle>
            <a:lvl1pPr>
              <a:defRPr/>
            </a:lvl1pPr>
          </a:lstStyle>
          <a:p>
            <a:fld id="{CBB04847-6192-4721-A6FB-4B9321D30771}" type="slidenum">
              <a:rPr lang="de-DE" altLang="zh-CN"/>
              <a:pPr/>
              <a:t>‹Nr.›</a:t>
            </a:fld>
            <a:endParaRPr lang="de-DE" altLang="zh-CN"/>
          </a:p>
        </p:txBody>
      </p:sp>
    </p:spTree>
    <p:extLst>
      <p:ext uri="{BB962C8B-B14F-4D97-AF65-F5344CB8AC3E}">
        <p14:creationId xmlns:p14="http://schemas.microsoft.com/office/powerpoint/2010/main" xmlns="" val="9023017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8078D124-8D68-4663-B960-1D25D7C4E94F}"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fld id="{F480C324-434E-42B4-9994-C668B7041B01}" type="slidenum">
              <a:rPr lang="de-DE" altLang="zh-CN"/>
              <a:pPr/>
              <a:t>‹Nr.›</a:t>
            </a:fld>
            <a:endParaRPr lang="de-DE" altLang="zh-CN"/>
          </a:p>
        </p:txBody>
      </p:sp>
    </p:spTree>
    <p:extLst>
      <p:ext uri="{BB962C8B-B14F-4D97-AF65-F5344CB8AC3E}">
        <p14:creationId xmlns:p14="http://schemas.microsoft.com/office/powerpoint/2010/main" xmlns="" val="22998792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60928DFB-65D5-4609-9E7C-350DCC4C757C}" type="datetimeFigureOut">
              <a:rPr lang="de-DE" altLang="zh-CN"/>
              <a:pPr>
                <a:defRPr/>
              </a:pPr>
              <a:t>11.04.2016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fld id="{D62327FA-D115-4163-916C-51F619A671AB}" type="slidenum">
              <a:rPr lang="de-DE" altLang="zh-CN"/>
              <a:pPr/>
              <a:t>‹Nr.›</a:t>
            </a:fld>
            <a:endParaRPr lang="de-DE" altLang="zh-CN"/>
          </a:p>
        </p:txBody>
      </p:sp>
    </p:spTree>
    <p:extLst>
      <p:ext uri="{BB962C8B-B14F-4D97-AF65-F5344CB8AC3E}">
        <p14:creationId xmlns:p14="http://schemas.microsoft.com/office/powerpoint/2010/main" xmlns="" val="2278993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58B40A84-4234-42B5-9631-5D03AC0766A2}"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2A959E96-5D50-4D40-A4DA-33802EC64F51}" type="slidenum">
              <a:rPr lang="de-DE" altLang="zh-CN"/>
              <a:pPr/>
              <a:t>‹Nr.›</a:t>
            </a:fld>
            <a:endParaRPr lang="de-DE" altLang="zh-CN"/>
          </a:p>
        </p:txBody>
      </p:sp>
    </p:spTree>
    <p:extLst>
      <p:ext uri="{BB962C8B-B14F-4D97-AF65-F5344CB8AC3E}">
        <p14:creationId xmlns:p14="http://schemas.microsoft.com/office/powerpoint/2010/main" xmlns="" val="38577343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E19190A0-972C-4881-B663-F117E280C74C}" type="datetimeFigureOut">
              <a:rPr lang="de-DE" altLang="zh-CN"/>
              <a:pPr>
                <a:defRPr/>
              </a:pPr>
              <a:t>11.04.2016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B558F3B4-6927-4BFC-8131-E30524F6A0B4}" type="slidenum">
              <a:rPr lang="de-DE" altLang="zh-CN"/>
              <a:pPr/>
              <a:t>‹Nr.›</a:t>
            </a:fld>
            <a:endParaRPr lang="de-DE" altLang="zh-CN"/>
          </a:p>
        </p:txBody>
      </p:sp>
    </p:spTree>
    <p:extLst>
      <p:ext uri="{BB962C8B-B14F-4D97-AF65-F5344CB8AC3E}">
        <p14:creationId xmlns:p14="http://schemas.microsoft.com/office/powerpoint/2010/main" xmlns="" val="2979420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E1279697-04A9-4E7F-80BE-A598E8635F9C}" type="slidenum">
              <a:rPr lang="en-US" altLang="zh-CN"/>
              <a:pPr>
                <a:defRPr/>
              </a:pPr>
              <a:t>‹Nr.›</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365FBDA3-EA99-4C88-BF36-CEC2B2A1F5BD}" type="slidenum">
              <a:rPr lang="en-US" altLang="zh-CN"/>
              <a:pPr>
                <a:defRPr/>
              </a:pPr>
              <a:t>‹Nr.›</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B46D7BE-11E7-4BB1-8D63-7C898C707354}" type="slidenum">
              <a:rPr lang="en-US" altLang="zh-CN"/>
              <a:pPr>
                <a:defRPr/>
              </a:pPr>
              <a:t>‹Nr.›</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0D7C39C-AD21-444A-B90C-794035BA5D7E}" type="slidenum">
              <a:rPr lang="en-US" altLang="zh-CN"/>
              <a:pPr>
                <a:defRPr/>
              </a:pPr>
              <a:t>‹Nr.›</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4DE3CAC0-44F1-42D9-A364-8FCF5054A429}" type="slidenum">
              <a:rPr lang="en-US" altLang="zh-CN"/>
              <a:pPr>
                <a:defRPr/>
              </a:pPr>
              <a:t>‹Nr.›</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ea typeface="SimSun"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ea typeface="SimSun"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ea typeface="SimSun" pitchFamily="2" charset="-122"/>
              </a:defRPr>
            </a:lvl1pPr>
          </a:lstStyle>
          <a:p>
            <a:pPr>
              <a:defRPr/>
            </a:pPr>
            <a:fld id="{2AEA0698-11B4-498B-A72D-B3214E90727E}" type="slidenum">
              <a:rPr lang="en-US" altLang="zh-CN"/>
              <a:pPr>
                <a:defRPr/>
              </a:pPr>
              <a:t>‹Nr.›</a:t>
            </a:fld>
            <a:endParaRPr lang="en-US" altLang="zh-CN"/>
          </a:p>
        </p:txBody>
      </p:sp>
      <p:pic>
        <p:nvPicPr>
          <p:cNvPr id="1031" name="Picture 4" descr="mgj_10"/>
          <p:cNvPicPr>
            <a:picLocks noChangeAspect="1" noChangeArrowheads="1"/>
          </p:cNvPicPr>
          <p:nvPr userDrawn="1"/>
        </p:nvPicPr>
        <p:blipFill>
          <a:blip r:embed="rId13" cstate="print"/>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hangingPunct="0">
              <a:defRPr/>
            </a:pPr>
            <a:endParaRPr lang="zh-CN" altLang="en-US">
              <a:latin typeface="Arial" pitchFamily="34" charset="0"/>
              <a:ea typeface="SimSun" pitchFamily="2" charset="-122"/>
            </a:endParaRP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iming>
    <p:tnLst>
      <p:par>
        <p:cTn id="1" dur="indefinite" restart="never" nodeType="tmRoot"/>
      </p:par>
    </p:tnLst>
  </p:timing>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宋体"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宋体"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宋体"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宋体"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Titelplatzhalter 1"/>
          <p:cNvSpPr>
            <a:spLocks noGrp="1"/>
          </p:cNvSpPr>
          <p:nvPr>
            <p:ph type="title"/>
          </p:nvPr>
        </p:nvSpPr>
        <p:spPr bwMode="auto">
          <a:xfrm>
            <a:off x="647700" y="0"/>
            <a:ext cx="6624638"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de-DE" smtClean="0"/>
              <a:t>单击</a:t>
            </a:r>
            <a:endParaRPr lang="de-DE" altLang="zh-CN" smtClean="0"/>
          </a:p>
        </p:txBody>
      </p:sp>
      <p:sp>
        <p:nvSpPr>
          <p:cNvPr id="13315" name="Textplatzhalter 2"/>
          <p:cNvSpPr>
            <a:spLocks noGrp="1"/>
          </p:cNvSpPr>
          <p:nvPr>
            <p:ph type="body" idx="1"/>
          </p:nvPr>
        </p:nvSpPr>
        <p:spPr bwMode="auto">
          <a:xfrm>
            <a:off x="647700" y="1495425"/>
            <a:ext cx="6743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de-DE" altLang="zh-CN" smtClean="0"/>
          </a:p>
        </p:txBody>
      </p:sp>
      <p:sp>
        <p:nvSpPr>
          <p:cNvPr id="4" name="Datumsplatzhalt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1200">
                <a:solidFill>
                  <a:srgbClr val="898989"/>
                </a:solidFill>
                <a:latin typeface="Arial" pitchFamily="34" charset="0"/>
                <a:ea typeface="SimSun" pitchFamily="2" charset="-122"/>
              </a:defRPr>
            </a:lvl1pPr>
          </a:lstStyle>
          <a:p>
            <a:pPr>
              <a:defRPr/>
            </a:pPr>
            <a:fld id="{A6EF7F1F-6330-426A-A8D4-02CB3B8CFF74}" type="datetimeFigureOut">
              <a:rPr lang="de-DE" altLang="zh-CN"/>
              <a:pPr>
                <a:defRPr/>
              </a:pPr>
              <a:t>11.04.2016</a:t>
            </a:fld>
            <a:endParaRPr lang="de-DE" altLang="zh-CN"/>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rgbClr val="898989"/>
                </a:solidFill>
                <a:latin typeface="Arial" pitchFamily="34" charset="0"/>
                <a:ea typeface="SimSun" pitchFamily="2" charset="-122"/>
              </a:defRPr>
            </a:lvl1pPr>
          </a:lstStyle>
          <a:p>
            <a:pPr>
              <a:defRPr/>
            </a:pPr>
            <a:endParaRPr lang="de-DE" altLang="zh-CN"/>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latin typeface="Arial" pitchFamily="34" charset="0"/>
                <a:ea typeface="SimSun" pitchFamily="2" charset="-122"/>
              </a:defRPr>
            </a:lvl1pPr>
          </a:lstStyle>
          <a:p>
            <a:pPr>
              <a:defRPr/>
            </a:pPr>
            <a:fld id="{367E5C27-1BF8-49C5-A3E3-FB3475102774}" type="slidenum">
              <a:rPr lang="de-DE" altLang="zh-CN"/>
              <a:pPr>
                <a:defRPr/>
              </a:pPr>
              <a:t>‹Nr.›</a:t>
            </a:fld>
            <a:endParaRPr lang="de-DE" altLang="zh-CN"/>
          </a:p>
        </p:txBody>
      </p:sp>
      <p:pic>
        <p:nvPicPr>
          <p:cNvPr id="13319" name="Picture 4" descr="mgj_10"/>
          <p:cNvPicPr>
            <a:picLocks noChangeAspect="1" noChangeArrowheads="1"/>
          </p:cNvPicPr>
          <p:nvPr userDrawn="1"/>
        </p:nvPicPr>
        <p:blipFill>
          <a:blip r:embed="rId13" cstate="print"/>
          <a:srcRect/>
          <a:stretch>
            <a:fillRect/>
          </a:stretch>
        </p:blipFill>
        <p:spPr bwMode="auto">
          <a:xfrm>
            <a:off x="7272338" y="0"/>
            <a:ext cx="1871662" cy="2305050"/>
          </a:xfrm>
          <a:prstGeom prst="rect">
            <a:avLst/>
          </a:prstGeom>
          <a:noFill/>
          <a:ln w="9525">
            <a:noFill/>
            <a:miter lim="800000"/>
            <a:headEnd/>
            <a:tailEnd/>
          </a:ln>
        </p:spPr>
      </p:pic>
      <p:sp>
        <p:nvSpPr>
          <p:cNvPr id="10" name="Line 5"/>
          <p:cNvSpPr>
            <a:spLocks noChangeShapeType="1"/>
          </p:cNvSpPr>
          <p:nvPr userDrawn="1"/>
        </p:nvSpPr>
        <p:spPr bwMode="auto">
          <a:xfrm>
            <a:off x="647700" y="1079500"/>
            <a:ext cx="6624638" cy="0"/>
          </a:xfrm>
          <a:prstGeom prst="line">
            <a:avLst/>
          </a:prstGeom>
          <a:noFill/>
          <a:ln w="76200">
            <a:solidFill>
              <a:srgbClr val="A7E13F"/>
            </a:solidFill>
            <a:round/>
            <a:headEnd/>
            <a:tailEnd/>
          </a:ln>
          <a:extLst/>
        </p:spPr>
        <p:txBody>
          <a:bodyPr/>
          <a:lstStyle/>
          <a:p>
            <a:pPr eaLnBrk="0" hangingPunct="0">
              <a:defRPr/>
            </a:pPr>
            <a:endParaRPr lang="de-DE">
              <a:ln>
                <a:solidFill>
                  <a:srgbClr val="92D050"/>
                </a:solidFill>
              </a:ln>
              <a:latin typeface="Arial" pitchFamily="34" charset="0"/>
              <a:ea typeface="宋体" pitchFamily="2" charset="-122"/>
            </a:endParaRPr>
          </a:p>
        </p:txBody>
      </p:sp>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200" kern="1200">
          <a:solidFill>
            <a:srgbClr val="3333CC"/>
          </a:solidFill>
          <a:latin typeface="SimHei" panose="02010609060101010101" pitchFamily="49" charset="-122"/>
          <a:ea typeface="SimHei" panose="02010609060101010101" pitchFamily="49" charset="-122"/>
          <a:cs typeface="+mj-cs"/>
        </a:defRPr>
      </a:lvl1pPr>
      <a:lvl2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2pPr>
      <a:lvl3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3pPr>
      <a:lvl4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4pPr>
      <a:lvl5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5pPr>
      <a:lvl6pPr marL="4572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6pPr>
      <a:lvl7pPr marL="9144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7pPr>
      <a:lvl8pPr marL="13716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8pPr>
      <a:lvl9pPr marL="18288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9pPr>
    </p:titleStyle>
    <p:bodyStyle>
      <a:lvl1pPr marL="342900" indent="-342900" algn="just" rtl="0" eaLnBrk="0" fontAlgn="base" hangingPunct="0">
        <a:lnSpc>
          <a:spcPct val="90000"/>
        </a:lnSpc>
        <a:spcBef>
          <a:spcPts val="1000"/>
        </a:spcBef>
        <a:spcAft>
          <a:spcPct val="0"/>
        </a:spcAft>
        <a:buFont typeface="Arial" charset="0"/>
        <a:defRPr sz="4200" kern="1200">
          <a:solidFill>
            <a:schemeClr val="tx1"/>
          </a:solidFill>
          <a:latin typeface="SimHei" panose="02010609060101010101" pitchFamily="49" charset="-122"/>
          <a:ea typeface="SimHei" panose="02010609060101010101" pitchFamily="49" charset="-122"/>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宋体" charset="-122"/>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宋体" charset="-122"/>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Titelplatzhalt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ltLang="zh-CN" smtClean="0"/>
              <a:t>Titelmasterformat durch Klicken bearbeiten</a:t>
            </a:r>
          </a:p>
        </p:txBody>
      </p:sp>
      <p:sp>
        <p:nvSpPr>
          <p:cNvPr id="25603" name="Textplatzhalt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zh-CN" smtClean="0"/>
              <a:t>Textmasterformat bearbeiten</a:t>
            </a:r>
          </a:p>
          <a:p>
            <a:pPr lvl="1"/>
            <a:r>
              <a:rPr lang="de-DE" altLang="zh-CN" smtClean="0"/>
              <a:t>Zweite Ebene</a:t>
            </a:r>
          </a:p>
          <a:p>
            <a:pPr lvl="2"/>
            <a:r>
              <a:rPr lang="de-DE" altLang="zh-CN" smtClean="0"/>
              <a:t>Dritte Ebene</a:t>
            </a:r>
          </a:p>
          <a:p>
            <a:pPr lvl="3"/>
            <a:r>
              <a:rPr lang="de-DE" altLang="zh-CN" smtClean="0"/>
              <a:t>Vierte Ebene</a:t>
            </a:r>
          </a:p>
          <a:p>
            <a:pPr lvl="4"/>
            <a:r>
              <a:rPr lang="de-DE" altLang="zh-CN" smtClean="0"/>
              <a:t>Fünfte Ebene</a:t>
            </a:r>
          </a:p>
        </p:txBody>
      </p:sp>
      <p:sp>
        <p:nvSpPr>
          <p:cNvPr id="4" name="Datumsplatzhalt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1200">
                <a:solidFill>
                  <a:srgbClr val="898989"/>
                </a:solidFill>
                <a:latin typeface="Arial" pitchFamily="34" charset="0"/>
                <a:ea typeface="SimSun" pitchFamily="2" charset="-122"/>
              </a:defRPr>
            </a:lvl1pPr>
          </a:lstStyle>
          <a:p>
            <a:pPr>
              <a:defRPr/>
            </a:pPr>
            <a:fld id="{E5B4E701-1304-48D9-98CF-AF2809329855}" type="datetimeFigureOut">
              <a:rPr lang="de-DE" altLang="zh-CN"/>
              <a:pPr>
                <a:defRPr/>
              </a:pPr>
              <a:t>11.04.2016</a:t>
            </a:fld>
            <a:endParaRPr lang="de-DE" altLang="zh-CN"/>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rgbClr val="898989"/>
                </a:solidFill>
                <a:latin typeface="Arial" pitchFamily="34" charset="0"/>
                <a:ea typeface="SimSun" pitchFamily="2" charset="-122"/>
              </a:defRPr>
            </a:lvl1pPr>
          </a:lstStyle>
          <a:p>
            <a:pPr>
              <a:defRPr/>
            </a:pPr>
            <a:endParaRPr lang="de-DE" altLang="zh-CN"/>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latin typeface="Arial" pitchFamily="34" charset="0"/>
                <a:ea typeface="SimSun" pitchFamily="2" charset="-122"/>
              </a:defRPr>
            </a:lvl1pPr>
          </a:lstStyle>
          <a:p>
            <a:pPr>
              <a:defRPr/>
            </a:pPr>
            <a:fld id="{45F38EE2-435C-407E-BFE2-EC067C05794C}" type="slidenum">
              <a:rPr lang="de-DE" altLang="zh-CN"/>
              <a:pPr>
                <a:defRPr/>
              </a:pPr>
              <a:t>‹Nr.›</a:t>
            </a:fld>
            <a:endParaRPr lang="de-DE" altLang="zh-CN"/>
          </a:p>
        </p:txBody>
      </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3" r:id="rId3"/>
    <p:sldLayoutId id="2147483702" r:id="rId4"/>
    <p:sldLayoutId id="2147483701" r:id="rId5"/>
    <p:sldLayoutId id="2147483700" r:id="rId6"/>
    <p:sldLayoutId id="2147483699" r:id="rId7"/>
    <p:sldLayoutId id="2147483698" r:id="rId8"/>
    <p:sldLayoutId id="2147483697" r:id="rId9"/>
    <p:sldLayoutId id="2147483696" r:id="rId10"/>
    <p:sldLayoutId id="2147483695"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宋体"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p:titleStyle>
    <p:bodyStyle>
      <a:lvl1pPr marL="342900" indent="-342900" algn="l" rtl="0" eaLnBrk="0" fontAlgn="base" hangingPunct="0">
        <a:lnSpc>
          <a:spcPct val="90000"/>
        </a:lnSpc>
        <a:spcBef>
          <a:spcPts val="1000"/>
        </a:spcBef>
        <a:spcAft>
          <a:spcPct val="0"/>
        </a:spcAft>
        <a:buFont typeface="Arial" charset="0"/>
        <a:defRPr sz="2800" kern="1200">
          <a:solidFill>
            <a:schemeClr val="tx1"/>
          </a:solidFill>
          <a:latin typeface="+mn-lt"/>
          <a:ea typeface="宋体" charset="-122"/>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宋体" charset="-122"/>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宋体" charset="-122"/>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ltLang="zh-CN" smtClean="0"/>
              <a:t>Titelmasterformat durch Klicken bearbeiten</a:t>
            </a:r>
          </a:p>
        </p:txBody>
      </p:sp>
      <p:sp>
        <p:nvSpPr>
          <p:cNvPr id="3075" name="Textplatzhalt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zh-CN" smtClean="0"/>
              <a:t>Textmasterformat bearbeiten</a:t>
            </a:r>
          </a:p>
          <a:p>
            <a:pPr lvl="1"/>
            <a:r>
              <a:rPr lang="de-DE" altLang="zh-CN" smtClean="0"/>
              <a:t>Zweite Ebene</a:t>
            </a:r>
          </a:p>
          <a:p>
            <a:pPr lvl="2"/>
            <a:r>
              <a:rPr lang="de-DE" altLang="zh-CN" smtClean="0"/>
              <a:t>Dritte Ebene</a:t>
            </a:r>
          </a:p>
          <a:p>
            <a:pPr lvl="3"/>
            <a:r>
              <a:rPr lang="de-DE" altLang="zh-CN" smtClean="0"/>
              <a:t>Vierte Ebene</a:t>
            </a:r>
          </a:p>
          <a:p>
            <a:pPr lvl="4"/>
            <a:r>
              <a:rPr lang="de-DE" altLang="zh-CN" smtClean="0"/>
              <a:t>Fünfte Ebene</a:t>
            </a:r>
          </a:p>
        </p:txBody>
      </p:sp>
      <p:sp>
        <p:nvSpPr>
          <p:cNvPr id="4" name="Datumsplatzhalt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eaLnBrk="0" hangingPunct="0">
              <a:defRPr/>
            </a:pPr>
            <a:fld id="{E0A212D9-60B9-4823-8B49-F23D24F8FBEC}" type="datetimeFigureOut">
              <a:rPr lang="de-DE" altLang="zh-CN">
                <a:latin typeface="Arial" pitchFamily="34" charset="0"/>
                <a:ea typeface="SimSun" pitchFamily="2" charset="-122"/>
              </a:rPr>
              <a:pPr eaLnBrk="0" hangingPunct="0">
                <a:defRPr/>
              </a:pPr>
              <a:t>11.04.2016</a:t>
            </a:fld>
            <a:endParaRPr lang="de-DE" altLang="zh-CN">
              <a:latin typeface="Arial" pitchFamily="34" charset="0"/>
              <a:ea typeface="SimSun" pitchFamily="2" charset="-122"/>
            </a:endParaRPr>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eaLnBrk="0" hangingPunct="0">
              <a:defRPr/>
            </a:pPr>
            <a:endParaRPr lang="de-DE" altLang="zh-CN">
              <a:latin typeface="Arial" pitchFamily="34" charset="0"/>
              <a:ea typeface="SimSun" pitchFamily="2" charset="-122"/>
            </a:endParaRPr>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eaLnBrk="0" hangingPunct="0"/>
            <a:fld id="{BA02D002-8CE0-4681-8261-753AA4E78781}" type="slidenum">
              <a:rPr lang="de-DE" altLang="zh-CN">
                <a:latin typeface="Arial" pitchFamily="34" charset="0"/>
                <a:ea typeface="SimSun" pitchFamily="2" charset="-122"/>
              </a:rPr>
              <a:pPr eaLnBrk="0" hangingPunct="0"/>
              <a:t>‹Nr.›</a:t>
            </a:fld>
            <a:endParaRPr lang="de-DE" altLang="zh-CN">
              <a:latin typeface="Arial" pitchFamily="34" charset="0"/>
              <a:ea typeface="SimSun" pitchFamily="2" charset="-122"/>
            </a:endParaRPr>
          </a:p>
        </p:txBody>
      </p:sp>
    </p:spTree>
    <p:extLst>
      <p:ext uri="{BB962C8B-B14F-4D97-AF65-F5344CB8AC3E}">
        <p14:creationId xmlns:p14="http://schemas.microsoft.com/office/powerpoint/2010/main" xmlns="" val="346307669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p:titleStyle>
    <p:bodyStyle>
      <a:lvl1pPr algn="l" rtl="0" eaLnBrk="0" fontAlgn="base" hangingPunct="0">
        <a:lnSpc>
          <a:spcPct val="90000"/>
        </a:lnSpc>
        <a:spcBef>
          <a:spcPts val="1000"/>
        </a:spcBef>
        <a:spcAft>
          <a:spcPct val="0"/>
        </a:spcAft>
        <a:buFont typeface="Arial" pitchFamily="34" charset="0"/>
        <a:defRPr sz="2800" kern="1200">
          <a:solidFill>
            <a:schemeClr val="tx1"/>
          </a:solidFill>
          <a:latin typeface="+mn-lt"/>
          <a:ea typeface="SimSun" pitchFamily="2" charset="-122"/>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SimSun" pitchFamily="2" charset="-122"/>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SimSun" pitchFamily="2" charset="-122"/>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SimSun" pitchFamily="2" charset="-122"/>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SimSun"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el 1"/>
          <p:cNvSpPr>
            <a:spLocks noGrp="1"/>
          </p:cNvSpPr>
          <p:nvPr>
            <p:ph type="title"/>
          </p:nvPr>
        </p:nvSpPr>
        <p:spPr/>
        <p:txBody>
          <a:bodyPr/>
          <a:lstStyle/>
          <a:p>
            <a:pPr eaLnBrk="1" hangingPunct="1"/>
            <a:r>
              <a:rPr lang="zh-CN" altLang="de-DE" smtClean="0"/>
              <a:t>主日证道</a:t>
            </a:r>
            <a:endParaRPr lang="de-DE" altLang="zh-CN" smtClean="0"/>
          </a:p>
        </p:txBody>
      </p:sp>
      <p:sp>
        <p:nvSpPr>
          <p:cNvPr id="90114" name="Inhaltsplatzhalter 2"/>
          <p:cNvSpPr>
            <a:spLocks noGrp="1"/>
          </p:cNvSpPr>
          <p:nvPr>
            <p:ph idx="1"/>
          </p:nvPr>
        </p:nvSpPr>
        <p:spPr/>
        <p:txBody>
          <a:bodyPr/>
          <a:lstStyle/>
          <a:p>
            <a:pPr algn="ctr" eaLnBrk="1" hangingPunct="1"/>
            <a:endParaRPr lang="de-DE" altLang="zh-CN" sz="6600" dirty="0" smtClean="0"/>
          </a:p>
          <a:p>
            <a:pPr algn="ctr" eaLnBrk="1" hangingPunct="1"/>
            <a:r>
              <a:rPr lang="zh-CN" altLang="en-US" sz="6600" dirty="0"/>
              <a:t>你我之上有主在</a:t>
            </a:r>
            <a:endParaRPr lang="zh-CN" altLang="en-US" sz="6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el 1"/>
          <p:cNvSpPr>
            <a:spLocks noGrp="1"/>
          </p:cNvSpPr>
          <p:nvPr>
            <p:ph type="title"/>
          </p:nvPr>
        </p:nvSpPr>
        <p:spPr/>
        <p:txBody>
          <a:bodyPr/>
          <a:lstStyle/>
          <a:p>
            <a:r>
              <a:rPr lang="zh-CN" altLang="en-US" dirty="0"/>
              <a:t>你我之上有主在</a:t>
            </a:r>
            <a:r>
              <a:rPr lang="zh-CN" altLang="de-DE" dirty="0" smtClean="0"/>
              <a:t>（</a:t>
            </a:r>
            <a:r>
              <a:rPr lang="zh-CN" altLang="en-US" dirty="0"/>
              <a:t>弗</a:t>
            </a:r>
            <a:r>
              <a:rPr lang="en-US" altLang="zh-CN" dirty="0"/>
              <a:t>6</a:t>
            </a:r>
            <a:r>
              <a:rPr lang="zh-CN" altLang="en-US" dirty="0"/>
              <a:t>：</a:t>
            </a:r>
            <a:r>
              <a:rPr lang="en-US" altLang="zh-CN" dirty="0"/>
              <a:t>5-9</a:t>
            </a:r>
            <a:r>
              <a:rPr lang="zh-CN" altLang="de-DE" dirty="0" smtClean="0"/>
              <a:t>）</a:t>
            </a:r>
            <a:endParaRPr lang="zh-CN" altLang="en-US" dirty="0" smtClean="0"/>
          </a:p>
        </p:txBody>
      </p:sp>
      <p:sp>
        <p:nvSpPr>
          <p:cNvPr id="91138" name="Inhaltsplatzhalter 2"/>
          <p:cNvSpPr>
            <a:spLocks noGrp="1"/>
          </p:cNvSpPr>
          <p:nvPr>
            <p:ph idx="1"/>
          </p:nvPr>
        </p:nvSpPr>
        <p:spPr/>
        <p:txBody>
          <a:bodyPr/>
          <a:lstStyle/>
          <a:p>
            <a:pPr marL="0" indent="0"/>
            <a:r>
              <a:rPr lang="zh-CN" altLang="de-DE" dirty="0" smtClean="0"/>
              <a:t>引言：</a:t>
            </a:r>
            <a:endParaRPr lang="de-DE" altLang="zh-CN" dirty="0" smtClean="0"/>
          </a:p>
          <a:p>
            <a:pPr marL="514350" indent="-514350">
              <a:buFont typeface="+mj-lt"/>
              <a:buAutoNum type="arabicParenR"/>
            </a:pPr>
            <a:r>
              <a:rPr lang="zh-CN" altLang="de-DE" dirty="0"/>
              <a:t>当你拥有某种资源和可能时，你是否愿意用它来帮助在困难中的主内弟兄姐妹</a:t>
            </a:r>
            <a:r>
              <a:rPr lang="zh-CN" altLang="de-DE" dirty="0" smtClean="0"/>
              <a:t>？</a:t>
            </a:r>
            <a:endParaRPr lang="zh-CN" altLang="de-DE" dirty="0"/>
          </a:p>
          <a:p>
            <a:pPr marL="514350" indent="-514350">
              <a:buFont typeface="+mj-lt"/>
              <a:buAutoNum type="arabicParenR"/>
            </a:pPr>
            <a:r>
              <a:rPr lang="zh-CN" altLang="de-DE" dirty="0"/>
              <a:t>你是否会对教会里的弟兄姐妹成为你的老板或雇员而感到有顾虑？与他（她）多出一层利益关系对你来说是一件感恩的事还是感到忧虑为难？</a:t>
            </a:r>
          </a:p>
          <a:p>
            <a:pPr marL="0" indent="0"/>
            <a:endParaRPr lang="zh-CN" altLang="de-DE" dirty="0" smtClean="0"/>
          </a:p>
          <a:p>
            <a:pPr marL="0" indent="0"/>
            <a:endParaRPr lang="zh-CN" altLang="de-DE" dirty="0" smtClean="0"/>
          </a:p>
          <a:p>
            <a:pPr marL="0" indent="0"/>
            <a:endParaRPr lang="de-DE"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Effect transition="in" filter="fade">
                                      <p:cBhvr>
                                        <p:cTn id="7" dur="500"/>
                                        <p:tgtEl>
                                          <p:spTgt spid="911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1138">
                                            <p:txEl>
                                              <p:pRg st="2" end="2"/>
                                            </p:txEl>
                                          </p:spTgt>
                                        </p:tgtEl>
                                        <p:attrNameLst>
                                          <p:attrName>style.visibility</p:attrName>
                                        </p:attrNameLst>
                                      </p:cBhvr>
                                      <p:to>
                                        <p:strVal val="visible"/>
                                      </p:to>
                                    </p:set>
                                    <p:animEffect transition="in" filter="fade">
                                      <p:cBhvr>
                                        <p:cTn id="12" dur="500"/>
                                        <p:tgtEl>
                                          <p:spTgt spid="911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el 1"/>
          <p:cNvSpPr>
            <a:spLocks noGrp="1"/>
          </p:cNvSpPr>
          <p:nvPr>
            <p:ph type="title"/>
          </p:nvPr>
        </p:nvSpPr>
        <p:spPr/>
        <p:txBody>
          <a:bodyPr/>
          <a:lstStyle/>
          <a:p>
            <a:r>
              <a:rPr lang="zh-CN" altLang="en-US" dirty="0"/>
              <a:t>你我之上有主在</a:t>
            </a:r>
            <a:r>
              <a:rPr lang="zh-CN" altLang="de-DE" dirty="0" smtClean="0"/>
              <a:t>（</a:t>
            </a:r>
            <a:r>
              <a:rPr lang="zh-CN" altLang="en-US" dirty="0"/>
              <a:t>弗</a:t>
            </a:r>
            <a:r>
              <a:rPr lang="en-US" altLang="zh-CN" dirty="0"/>
              <a:t>6</a:t>
            </a:r>
            <a:r>
              <a:rPr lang="zh-CN" altLang="en-US" dirty="0"/>
              <a:t>：</a:t>
            </a:r>
            <a:r>
              <a:rPr lang="en-US" altLang="zh-CN" dirty="0"/>
              <a:t>5-9</a:t>
            </a:r>
            <a:r>
              <a:rPr lang="zh-CN" altLang="de-DE" dirty="0" smtClean="0"/>
              <a:t>）</a:t>
            </a:r>
            <a:endParaRPr lang="zh-CN" altLang="en-US" dirty="0" smtClean="0"/>
          </a:p>
        </p:txBody>
      </p:sp>
      <p:sp>
        <p:nvSpPr>
          <p:cNvPr id="91138" name="Inhaltsplatzhalter 2"/>
          <p:cNvSpPr>
            <a:spLocks noGrp="1"/>
          </p:cNvSpPr>
          <p:nvPr>
            <p:ph idx="1"/>
          </p:nvPr>
        </p:nvSpPr>
        <p:spPr/>
        <p:txBody>
          <a:bodyPr/>
          <a:lstStyle/>
          <a:p>
            <a:pPr marL="0" indent="0"/>
            <a:r>
              <a:rPr lang="zh-CN" altLang="de-DE" dirty="0" smtClean="0"/>
              <a:t>引言：</a:t>
            </a:r>
            <a:endParaRPr lang="de-DE" altLang="zh-CN" dirty="0" smtClean="0"/>
          </a:p>
          <a:p>
            <a:pPr marL="514350" indent="-514350">
              <a:buFont typeface="+mj-lt"/>
              <a:buAutoNum type="arabicParenR" startAt="3"/>
            </a:pPr>
            <a:r>
              <a:rPr lang="zh-CN" altLang="de-DE" dirty="0"/>
              <a:t>当利益关系与信仰关系交织在一起的时候，我们当如何行</a:t>
            </a:r>
            <a:r>
              <a:rPr lang="zh-CN" altLang="de-DE" dirty="0" smtClean="0"/>
              <a:t>？</a:t>
            </a:r>
            <a:endParaRPr lang="zh-CN" altLang="de-DE" dirty="0"/>
          </a:p>
          <a:p>
            <a:pPr marL="514350" indent="-514350">
              <a:buFont typeface="+mj-lt"/>
              <a:buAutoNum type="arabicParenR" startAt="3"/>
            </a:pPr>
            <a:r>
              <a:rPr lang="zh-CN" altLang="de-DE" dirty="0"/>
              <a:t>基督徒如何在现实人生中活出真实的信仰生命和信仰品格？</a:t>
            </a:r>
          </a:p>
          <a:p>
            <a:pPr marL="0" indent="0"/>
            <a:endParaRPr lang="zh-CN" altLang="de-DE" dirty="0" smtClean="0"/>
          </a:p>
          <a:p>
            <a:pPr marL="0" indent="0"/>
            <a:endParaRPr lang="zh-CN" altLang="de-DE" dirty="0" smtClean="0"/>
          </a:p>
          <a:p>
            <a:pPr marL="0" indent="0"/>
            <a:endParaRPr lang="de-DE" altLang="zh-CN" dirty="0" smtClean="0"/>
          </a:p>
        </p:txBody>
      </p:sp>
    </p:spTree>
    <p:extLst>
      <p:ext uri="{BB962C8B-B14F-4D97-AF65-F5344CB8AC3E}">
        <p14:creationId xmlns:p14="http://schemas.microsoft.com/office/powerpoint/2010/main" xmlns="" val="1171764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Effect transition="in" filter="fade">
                                      <p:cBhvr>
                                        <p:cTn id="7" dur="500"/>
                                        <p:tgtEl>
                                          <p:spTgt spid="911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1138">
                                            <p:txEl>
                                              <p:pRg st="2" end="2"/>
                                            </p:txEl>
                                          </p:spTgt>
                                        </p:tgtEl>
                                        <p:attrNameLst>
                                          <p:attrName>style.visibility</p:attrName>
                                        </p:attrNameLst>
                                      </p:cBhvr>
                                      <p:to>
                                        <p:strVal val="visible"/>
                                      </p:to>
                                    </p:set>
                                    <p:animEffect transition="in" filter="fade">
                                      <p:cBhvr>
                                        <p:cTn id="12" dur="500"/>
                                        <p:tgtEl>
                                          <p:spTgt spid="911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el 1"/>
          <p:cNvSpPr>
            <a:spLocks noGrp="1"/>
          </p:cNvSpPr>
          <p:nvPr>
            <p:ph type="title"/>
          </p:nvPr>
        </p:nvSpPr>
        <p:spPr/>
        <p:txBody>
          <a:bodyPr/>
          <a:lstStyle/>
          <a:p>
            <a:r>
              <a:rPr lang="zh-CN" altLang="en-US" dirty="0"/>
              <a:t>你我之上有主在</a:t>
            </a:r>
            <a:r>
              <a:rPr lang="zh-CN" altLang="de-DE" dirty="0"/>
              <a:t>（</a:t>
            </a:r>
            <a:r>
              <a:rPr lang="zh-CN" altLang="en-US" dirty="0"/>
              <a:t>弗</a:t>
            </a:r>
            <a:r>
              <a:rPr lang="en-US" altLang="zh-CN" dirty="0"/>
              <a:t>6</a:t>
            </a:r>
            <a:r>
              <a:rPr lang="zh-CN" altLang="en-US" dirty="0"/>
              <a:t>：</a:t>
            </a:r>
            <a:r>
              <a:rPr lang="en-US" altLang="zh-CN" dirty="0"/>
              <a:t>5-9</a:t>
            </a:r>
            <a:r>
              <a:rPr lang="zh-CN" altLang="de-DE" dirty="0"/>
              <a:t>）</a:t>
            </a:r>
            <a:endParaRPr lang="zh-CN" altLang="en-US" dirty="0" smtClean="0"/>
          </a:p>
        </p:txBody>
      </p:sp>
      <p:sp>
        <p:nvSpPr>
          <p:cNvPr id="91138" name="Inhaltsplatzhalter 2"/>
          <p:cNvSpPr>
            <a:spLocks noGrp="1"/>
          </p:cNvSpPr>
          <p:nvPr>
            <p:ph idx="1"/>
          </p:nvPr>
        </p:nvSpPr>
        <p:spPr>
          <a:xfrm>
            <a:off x="647700" y="1219200"/>
            <a:ext cx="8267700" cy="4297362"/>
          </a:xfrm>
        </p:spPr>
        <p:txBody>
          <a:bodyPr/>
          <a:lstStyle/>
          <a:p>
            <a:pPr marL="0" indent="0">
              <a:lnSpc>
                <a:spcPct val="90000"/>
              </a:lnSpc>
            </a:pPr>
            <a:r>
              <a:rPr lang="zh-CN" altLang="de-DE" dirty="0"/>
              <a:t>经文背景与信息</a:t>
            </a:r>
            <a:r>
              <a:rPr lang="zh-CN" altLang="en-US" dirty="0" smtClean="0"/>
              <a:t>：</a:t>
            </a:r>
            <a:endParaRPr lang="en-US" altLang="zh-CN" dirty="0" smtClean="0"/>
          </a:p>
          <a:p>
            <a:pPr marL="514350" indent="-514350">
              <a:lnSpc>
                <a:spcPct val="90000"/>
              </a:lnSpc>
              <a:buFont typeface="+mj-lt"/>
              <a:buAutoNum type="arabicParenR"/>
            </a:pPr>
            <a:r>
              <a:rPr lang="zh-CN" altLang="de-DE" dirty="0"/>
              <a:t>保罗时代的社会背景</a:t>
            </a:r>
          </a:p>
          <a:p>
            <a:pPr marL="514350" indent="-514350">
              <a:lnSpc>
                <a:spcPct val="90000"/>
              </a:lnSpc>
              <a:buFont typeface="+mj-lt"/>
              <a:buAutoNum type="arabicParenR"/>
            </a:pPr>
            <a:r>
              <a:rPr lang="zh-CN" altLang="de-DE" dirty="0"/>
              <a:t>主仆同成为信徒带来的关系改变和出现的问题</a:t>
            </a:r>
          </a:p>
          <a:p>
            <a:pPr marL="514350" indent="-514350">
              <a:lnSpc>
                <a:spcPct val="90000"/>
              </a:lnSpc>
              <a:buFont typeface="+mj-lt"/>
              <a:buAutoNum type="arabicParenR"/>
            </a:pPr>
            <a:r>
              <a:rPr lang="zh-CN" altLang="de-DE" dirty="0"/>
              <a:t>主仆关系与主内肢体关系相互交织，冲击当时奴隶制的权柄运作；根基不稳定也给信徒的信仰生命和主内肢体关系带来伤害</a:t>
            </a:r>
          </a:p>
          <a:p>
            <a:pPr marL="514350" indent="-514350">
              <a:lnSpc>
                <a:spcPct val="90000"/>
              </a:lnSpc>
              <a:buFont typeface="+mj-lt"/>
              <a:buAutoNum type="arabicParenR"/>
            </a:pPr>
            <a:r>
              <a:rPr lang="zh-CN" altLang="de-DE" dirty="0"/>
              <a:t>摆脱人与人之间的辖制，在基督信仰的根基上重整新型主仆关系</a:t>
            </a:r>
          </a:p>
          <a:p>
            <a:pPr marL="0" indent="0">
              <a:lnSpc>
                <a:spcPct val="90000"/>
              </a:lnSpc>
            </a:pPr>
            <a:endParaRPr lang="zh-CN" altLang="de-DE" dirty="0" smtClean="0"/>
          </a:p>
          <a:p>
            <a:pPr marL="0" indent="0">
              <a:lnSpc>
                <a:spcPct val="90000"/>
              </a:lnSpc>
            </a:pPr>
            <a:endParaRPr lang="de-DE" altLang="zh-CN" dirty="0" smtClean="0"/>
          </a:p>
        </p:txBody>
      </p:sp>
    </p:spTree>
    <p:extLst>
      <p:ext uri="{BB962C8B-B14F-4D97-AF65-F5344CB8AC3E}">
        <p14:creationId xmlns:p14="http://schemas.microsoft.com/office/powerpoint/2010/main" xmlns="" val="357230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Effect transition="in" filter="fade">
                                      <p:cBhvr>
                                        <p:cTn id="7" dur="500"/>
                                        <p:tgtEl>
                                          <p:spTgt spid="911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1138">
                                            <p:txEl>
                                              <p:pRg st="2" end="2"/>
                                            </p:txEl>
                                          </p:spTgt>
                                        </p:tgtEl>
                                        <p:attrNameLst>
                                          <p:attrName>style.visibility</p:attrName>
                                        </p:attrNameLst>
                                      </p:cBhvr>
                                      <p:to>
                                        <p:strVal val="visible"/>
                                      </p:to>
                                    </p:set>
                                    <p:animEffect transition="in" filter="fade">
                                      <p:cBhvr>
                                        <p:cTn id="12" dur="500"/>
                                        <p:tgtEl>
                                          <p:spTgt spid="9113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1138">
                                            <p:txEl>
                                              <p:pRg st="3" end="3"/>
                                            </p:txEl>
                                          </p:spTgt>
                                        </p:tgtEl>
                                        <p:attrNameLst>
                                          <p:attrName>style.visibility</p:attrName>
                                        </p:attrNameLst>
                                      </p:cBhvr>
                                      <p:to>
                                        <p:strVal val="visible"/>
                                      </p:to>
                                    </p:set>
                                    <p:animEffect transition="in" filter="fade">
                                      <p:cBhvr>
                                        <p:cTn id="17" dur="500"/>
                                        <p:tgtEl>
                                          <p:spTgt spid="9113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1138">
                                            <p:txEl>
                                              <p:pRg st="4" end="4"/>
                                            </p:txEl>
                                          </p:spTgt>
                                        </p:tgtEl>
                                        <p:attrNameLst>
                                          <p:attrName>style.visibility</p:attrName>
                                        </p:attrNameLst>
                                      </p:cBhvr>
                                      <p:to>
                                        <p:strVal val="visible"/>
                                      </p:to>
                                    </p:set>
                                    <p:animEffect transition="in" filter="fade">
                                      <p:cBhvr>
                                        <p:cTn id="22" dur="500"/>
                                        <p:tgtEl>
                                          <p:spTgt spid="911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el 1"/>
          <p:cNvSpPr>
            <a:spLocks noGrp="1"/>
          </p:cNvSpPr>
          <p:nvPr>
            <p:ph type="title"/>
          </p:nvPr>
        </p:nvSpPr>
        <p:spPr/>
        <p:txBody>
          <a:bodyPr/>
          <a:lstStyle/>
          <a:p>
            <a:r>
              <a:rPr lang="zh-CN" altLang="en-US" dirty="0"/>
              <a:t>你我之上有主在</a:t>
            </a:r>
            <a:r>
              <a:rPr lang="zh-CN" altLang="de-DE" dirty="0"/>
              <a:t>（</a:t>
            </a:r>
            <a:r>
              <a:rPr lang="zh-CN" altLang="en-US" dirty="0"/>
              <a:t>弗</a:t>
            </a:r>
            <a:r>
              <a:rPr lang="en-US" altLang="zh-CN" dirty="0"/>
              <a:t>6</a:t>
            </a:r>
            <a:r>
              <a:rPr lang="zh-CN" altLang="en-US" dirty="0"/>
              <a:t>：</a:t>
            </a:r>
            <a:r>
              <a:rPr lang="en-US" altLang="zh-CN" dirty="0"/>
              <a:t>5-9</a:t>
            </a:r>
            <a:r>
              <a:rPr lang="zh-CN" altLang="de-DE" dirty="0"/>
              <a:t>）</a:t>
            </a:r>
            <a:endParaRPr lang="zh-CN" altLang="en-US" dirty="0" smtClean="0"/>
          </a:p>
        </p:txBody>
      </p:sp>
      <p:sp>
        <p:nvSpPr>
          <p:cNvPr id="91138" name="Inhaltsplatzhalter 2"/>
          <p:cNvSpPr>
            <a:spLocks noGrp="1"/>
          </p:cNvSpPr>
          <p:nvPr>
            <p:ph idx="1"/>
          </p:nvPr>
        </p:nvSpPr>
        <p:spPr>
          <a:xfrm>
            <a:off x="647700" y="1219200"/>
            <a:ext cx="8267700" cy="4297362"/>
          </a:xfrm>
        </p:spPr>
        <p:txBody>
          <a:bodyPr/>
          <a:lstStyle/>
          <a:p>
            <a:pPr marL="0" indent="0" eaLnBrk="1">
              <a:lnSpc>
                <a:spcPct val="90000"/>
              </a:lnSpc>
            </a:pPr>
            <a:r>
              <a:rPr lang="zh-CN" altLang="de-DE" dirty="0"/>
              <a:t>经</a:t>
            </a:r>
            <a:r>
              <a:rPr lang="zh-CN" altLang="de-DE" dirty="0" smtClean="0"/>
              <a:t>文应用</a:t>
            </a:r>
            <a:r>
              <a:rPr lang="zh-CN" altLang="en-US" dirty="0" smtClean="0"/>
              <a:t>：</a:t>
            </a:r>
            <a:endParaRPr lang="en-US" altLang="zh-CN" dirty="0" smtClean="0"/>
          </a:p>
          <a:p>
            <a:pPr marL="514350" indent="-514350" eaLnBrk="1">
              <a:lnSpc>
                <a:spcPct val="90000"/>
              </a:lnSpc>
              <a:buFont typeface="+mj-lt"/>
              <a:buAutoNum type="arabicParenR"/>
            </a:pPr>
            <a:r>
              <a:rPr lang="zh-CN" altLang="de-DE" dirty="0"/>
              <a:t>基督徒在利益关系中要尊主为大，以敬畏主的态度处理彼此关系</a:t>
            </a:r>
          </a:p>
          <a:p>
            <a:pPr marL="514350" indent="-514350" eaLnBrk="1">
              <a:lnSpc>
                <a:spcPct val="90000"/>
              </a:lnSpc>
              <a:buFont typeface="+mj-lt"/>
              <a:buAutoNum type="arabicParenR"/>
            </a:pPr>
            <a:r>
              <a:rPr lang="zh-CN" altLang="de-DE" dirty="0"/>
              <a:t>各守自己角色的本分、界限，遵法尽</a:t>
            </a:r>
            <a:r>
              <a:rPr lang="zh-CN" altLang="de-DE" dirty="0" smtClean="0"/>
              <a:t>义</a:t>
            </a:r>
            <a:endParaRPr lang="zh-CN" altLang="de-DE" dirty="0"/>
          </a:p>
          <a:p>
            <a:pPr marL="514350" indent="-514350" eaLnBrk="1">
              <a:lnSpc>
                <a:spcPct val="90000"/>
              </a:lnSpc>
              <a:buFont typeface="+mj-lt"/>
              <a:buAutoNum type="arabicParenR"/>
            </a:pPr>
            <a:r>
              <a:rPr lang="zh-CN" altLang="de-DE" dirty="0"/>
              <a:t>彼此爱顾，不辖制对方满足自我</a:t>
            </a:r>
          </a:p>
          <a:p>
            <a:pPr marL="514350" indent="-514350" eaLnBrk="1">
              <a:lnSpc>
                <a:spcPct val="90000"/>
              </a:lnSpc>
              <a:buFont typeface="+mj-lt"/>
              <a:buAutoNum type="arabicParenR"/>
            </a:pPr>
            <a:r>
              <a:rPr lang="zh-CN" altLang="de-DE" dirty="0"/>
              <a:t>信仰生命和品格向外延展，为光为盐</a:t>
            </a:r>
          </a:p>
          <a:p>
            <a:pPr marL="514350" indent="-514350" eaLnBrk="1">
              <a:lnSpc>
                <a:spcPct val="90000"/>
              </a:lnSpc>
              <a:buFont typeface="+mj-lt"/>
              <a:buAutoNum type="arabicParenR"/>
            </a:pPr>
            <a:r>
              <a:rPr lang="zh-CN" altLang="de-DE" dirty="0"/>
              <a:t>在追求信德与品格中经历信仰生命的成长成熟、彼此互助、祝福，也共同蒙神祝福</a:t>
            </a:r>
          </a:p>
          <a:p>
            <a:pPr marL="0" indent="0" eaLnBrk="1">
              <a:lnSpc>
                <a:spcPct val="90000"/>
              </a:lnSpc>
            </a:pPr>
            <a:endParaRPr lang="zh-CN" altLang="de-DE" dirty="0" smtClean="0"/>
          </a:p>
          <a:p>
            <a:pPr marL="0" indent="0" eaLnBrk="1">
              <a:lnSpc>
                <a:spcPct val="90000"/>
              </a:lnSpc>
            </a:pPr>
            <a:endParaRPr lang="de-DE" altLang="zh-CN" dirty="0" smtClean="0"/>
          </a:p>
        </p:txBody>
      </p:sp>
    </p:spTree>
    <p:extLst>
      <p:ext uri="{BB962C8B-B14F-4D97-AF65-F5344CB8AC3E}">
        <p14:creationId xmlns:p14="http://schemas.microsoft.com/office/powerpoint/2010/main" xmlns="" val="403910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Effect transition="in" filter="fade">
                                      <p:cBhvr>
                                        <p:cTn id="7" dur="500"/>
                                        <p:tgtEl>
                                          <p:spTgt spid="911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1138">
                                            <p:txEl>
                                              <p:pRg st="2" end="2"/>
                                            </p:txEl>
                                          </p:spTgt>
                                        </p:tgtEl>
                                        <p:attrNameLst>
                                          <p:attrName>style.visibility</p:attrName>
                                        </p:attrNameLst>
                                      </p:cBhvr>
                                      <p:to>
                                        <p:strVal val="visible"/>
                                      </p:to>
                                    </p:set>
                                    <p:animEffect transition="in" filter="fade">
                                      <p:cBhvr>
                                        <p:cTn id="12" dur="500"/>
                                        <p:tgtEl>
                                          <p:spTgt spid="9113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1138">
                                            <p:txEl>
                                              <p:pRg st="3" end="3"/>
                                            </p:txEl>
                                          </p:spTgt>
                                        </p:tgtEl>
                                        <p:attrNameLst>
                                          <p:attrName>style.visibility</p:attrName>
                                        </p:attrNameLst>
                                      </p:cBhvr>
                                      <p:to>
                                        <p:strVal val="visible"/>
                                      </p:to>
                                    </p:set>
                                    <p:animEffect transition="in" filter="fade">
                                      <p:cBhvr>
                                        <p:cTn id="17" dur="500"/>
                                        <p:tgtEl>
                                          <p:spTgt spid="9113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1138">
                                            <p:txEl>
                                              <p:pRg st="4" end="4"/>
                                            </p:txEl>
                                          </p:spTgt>
                                        </p:tgtEl>
                                        <p:attrNameLst>
                                          <p:attrName>style.visibility</p:attrName>
                                        </p:attrNameLst>
                                      </p:cBhvr>
                                      <p:to>
                                        <p:strVal val="visible"/>
                                      </p:to>
                                    </p:set>
                                    <p:animEffect transition="in" filter="fade">
                                      <p:cBhvr>
                                        <p:cTn id="22" dur="500"/>
                                        <p:tgtEl>
                                          <p:spTgt spid="9113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1138">
                                            <p:txEl>
                                              <p:pRg st="5" end="5"/>
                                            </p:txEl>
                                          </p:spTgt>
                                        </p:tgtEl>
                                        <p:attrNameLst>
                                          <p:attrName>style.visibility</p:attrName>
                                        </p:attrNameLst>
                                      </p:cBhvr>
                                      <p:to>
                                        <p:strVal val="visible"/>
                                      </p:to>
                                    </p:set>
                                    <p:animEffect transition="in" filter="fade">
                                      <p:cBhvr>
                                        <p:cTn id="27" dur="500"/>
                                        <p:tgtEl>
                                          <p:spTgt spid="911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el 1"/>
          <p:cNvSpPr>
            <a:spLocks noGrp="1"/>
          </p:cNvSpPr>
          <p:nvPr>
            <p:ph type="title"/>
          </p:nvPr>
        </p:nvSpPr>
        <p:spPr/>
        <p:txBody>
          <a:bodyPr/>
          <a:lstStyle/>
          <a:p>
            <a:r>
              <a:rPr lang="zh-CN" altLang="en-US" dirty="0"/>
              <a:t>你我之上有主在</a:t>
            </a:r>
            <a:r>
              <a:rPr lang="zh-CN" altLang="de-DE" dirty="0"/>
              <a:t>（</a:t>
            </a:r>
            <a:r>
              <a:rPr lang="zh-CN" altLang="en-US" dirty="0"/>
              <a:t>弗</a:t>
            </a:r>
            <a:r>
              <a:rPr lang="en-US" altLang="zh-CN" dirty="0"/>
              <a:t>6</a:t>
            </a:r>
            <a:r>
              <a:rPr lang="zh-CN" altLang="en-US" dirty="0"/>
              <a:t>：</a:t>
            </a:r>
            <a:r>
              <a:rPr lang="en-US" altLang="zh-CN" dirty="0"/>
              <a:t>5-9</a:t>
            </a:r>
            <a:r>
              <a:rPr lang="zh-CN" altLang="de-DE" dirty="0"/>
              <a:t>）</a:t>
            </a:r>
            <a:endParaRPr lang="zh-CN" altLang="en-US" dirty="0" smtClean="0"/>
          </a:p>
        </p:txBody>
      </p:sp>
      <p:sp>
        <p:nvSpPr>
          <p:cNvPr id="91138" name="Inhaltsplatzhalter 2"/>
          <p:cNvSpPr>
            <a:spLocks noGrp="1"/>
          </p:cNvSpPr>
          <p:nvPr>
            <p:ph idx="1"/>
          </p:nvPr>
        </p:nvSpPr>
        <p:spPr/>
        <p:txBody>
          <a:bodyPr/>
          <a:lstStyle/>
          <a:p>
            <a:pPr marL="0" indent="0"/>
            <a:endParaRPr lang="en-US" altLang="zh-CN" dirty="0" smtClean="0"/>
          </a:p>
          <a:p>
            <a:pPr marL="0" indent="0"/>
            <a:r>
              <a:rPr lang="zh-CN" altLang="en-US" dirty="0" smtClean="0"/>
              <a:t>总结：</a:t>
            </a:r>
            <a:endParaRPr lang="zh-CN" altLang="de-DE" dirty="0" smtClean="0"/>
          </a:p>
          <a:p>
            <a:pPr marL="0" indent="0"/>
            <a:r>
              <a:rPr lang="zh-CN" altLang="de-DE" dirty="0"/>
              <a:t>现实生活中的主仆关系与利益关系挑战每个基督徒的灵性品格和信仰生命，基督徒要尊主为大，以为主而活、为主而做的态度处理好社会角色和彼此关系，活出美好的信仰生命和见证。</a:t>
            </a:r>
          </a:p>
          <a:p>
            <a:pPr marL="0" indent="0"/>
            <a:endParaRPr lang="de-DE" altLang="zh-CN" dirty="0" smtClean="0"/>
          </a:p>
        </p:txBody>
      </p:sp>
    </p:spTree>
    <p:extLst>
      <p:ext uri="{BB962C8B-B14F-4D97-AF65-F5344CB8AC3E}">
        <p14:creationId xmlns:p14="http://schemas.microsoft.com/office/powerpoint/2010/main" xmlns="" val="2795554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1053</Words>
  <Application>Microsoft Office PowerPoint</Application>
  <PresentationFormat>Bildschirmpräsentation (4:3)</PresentationFormat>
  <Paragraphs>59</Paragraphs>
  <Slides>6</Slides>
  <Notes>6</Notes>
  <HiddenSlides>0</HiddenSlides>
  <MMClips>0</MMClips>
  <ScaleCrop>false</ScaleCrop>
  <HeadingPairs>
    <vt:vector size="4" baseType="variant">
      <vt:variant>
        <vt:lpstr>Design</vt:lpstr>
      </vt:variant>
      <vt:variant>
        <vt:i4>4</vt:i4>
      </vt:variant>
      <vt:variant>
        <vt:lpstr>Folientitel</vt:lpstr>
      </vt:variant>
      <vt:variant>
        <vt:i4>6</vt:i4>
      </vt:variant>
    </vt:vector>
  </HeadingPairs>
  <TitlesOfParts>
    <vt:vector size="10" baseType="lpstr">
      <vt:lpstr>默认设计模板</vt:lpstr>
      <vt:lpstr>Benutzerdefiniertes Design</vt:lpstr>
      <vt:lpstr>1_Benutzerdefiniertes Design</vt:lpstr>
      <vt:lpstr>2_Benutzerdefiniertes Design</vt:lpstr>
      <vt:lpstr>主日证道</vt:lpstr>
      <vt:lpstr>你我之上有主在（弗6：5-9）</vt:lpstr>
      <vt:lpstr>你我之上有主在（弗6：5-9）</vt:lpstr>
      <vt:lpstr>你我之上有主在（弗6：5-9）</vt:lpstr>
      <vt:lpstr>你我之上有主在（弗6：5-9）</vt:lpstr>
      <vt:lpstr>你我之上有主在（弗6：5-9）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Baolei Han</dc:creator>
  <cp:lastModifiedBy>Dongdong</cp:lastModifiedBy>
  <cp:revision>963</cp:revision>
  <cp:lastPrinted>2014-11-07T16:08:42Z</cp:lastPrinted>
  <dcterms:created xsi:type="dcterms:W3CDTF">2013-12-13T09:03:28Z</dcterms:created>
  <dcterms:modified xsi:type="dcterms:W3CDTF">2016-04-11T19:39:09Z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