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2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8CD7A-D6C9-C542-9794-1818F992EC8C}" type="datetimeFigureOut">
              <a:rPr lang="de-DE" altLang="zh-CN"/>
              <a:pPr>
                <a:defRPr/>
              </a:pPr>
              <a:t>16/3/17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D6C93-B23F-D444-B336-874E5F539AC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733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89DE2-CB0B-C345-93EA-446B95448ADA}" type="datetimeFigureOut">
              <a:rPr lang="de-DE" altLang="zh-CN"/>
              <a:pPr>
                <a:defRPr/>
              </a:pPr>
              <a:t>16/3/17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2BD13-5208-034A-8B21-6870EB9C2B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42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46FA7-52BA-564A-9E5E-D7D4DE9AD24D}" type="datetimeFigureOut">
              <a:rPr lang="de-DE" altLang="zh-CN"/>
              <a:pPr>
                <a:defRPr/>
              </a:pPr>
              <a:t>16/3/17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ECD6A-5674-E048-8CA2-7AF55A54754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8162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4B3F6-7AA3-884E-BD8D-E22F9D2C312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729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D2326-EDCC-3347-A159-2E37E820686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058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A4198-9A04-D049-BEA3-76FADB3700C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78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E916F-2CA0-B741-8F1C-74D7A54FB17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89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AB2CA-9A58-7148-89D9-32C9B03CDDD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851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2A67D-7609-334C-B499-A0CC2505D01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62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5D837-393E-3847-ADB5-74BA4F8F4F8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20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F6967-38DD-7A4A-B91D-696D6AED016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2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DDC9-073A-1F49-8EB1-1BA5937C8EB5}" type="datetimeFigureOut">
              <a:rPr lang="de-DE" altLang="zh-CN"/>
              <a:pPr>
                <a:defRPr/>
              </a:pPr>
              <a:t>16/3/17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4D442-A34E-F84C-8244-E7C6C1E2860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7313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69F4C-6FFB-F34F-BD26-EFA5EF5002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014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BCE71-B112-DE45-A03B-75F7B94F448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145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2E37F-4504-074E-BB55-514AD62D63E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602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664FD-C614-9740-ADD5-BECCC58BF99B}" type="datetimeFigureOut">
              <a:rPr lang="de-DE" altLang="zh-CN"/>
              <a:pPr>
                <a:defRPr/>
              </a:pPr>
              <a:t>16/3/17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53250-8FE8-1444-9852-9EB4FF8D0CB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193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1B911-2635-BE4A-A71D-7E4C61304292}" type="datetimeFigureOut">
              <a:rPr lang="de-DE" altLang="zh-CN"/>
              <a:pPr>
                <a:defRPr/>
              </a:pPr>
              <a:t>16/3/17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5523D-F663-D74A-8124-F5922CEB0F5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298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79013-8DF3-BF43-AE93-378A2CC6F743}" type="datetimeFigureOut">
              <a:rPr lang="de-DE" altLang="zh-CN"/>
              <a:pPr>
                <a:defRPr/>
              </a:pPr>
              <a:t>16/3/17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9472A-983C-CF41-B63F-B33FD8E2BB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600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BE899-D91A-114C-A7DC-60F80BBC2452}" type="datetimeFigureOut">
              <a:rPr lang="de-DE" altLang="zh-CN"/>
              <a:pPr>
                <a:defRPr/>
              </a:pPr>
              <a:t>16/3/17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23EBC-ED6C-5148-BC4B-7D7FD4773C8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0027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05688-65CC-A14A-9CD8-92F1F1E50204}" type="datetimeFigureOut">
              <a:rPr lang="de-DE" altLang="zh-CN"/>
              <a:pPr>
                <a:defRPr/>
              </a:pPr>
              <a:t>16/3/17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2E57A-7B3B-9D4B-9E44-6A347AEE84F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109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55433-D82F-8447-B059-B9F88C6C921B}" type="datetimeFigureOut">
              <a:rPr lang="de-DE" altLang="zh-CN"/>
              <a:pPr>
                <a:defRPr/>
              </a:pPr>
              <a:t>16/3/17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D7852-CB1A-2D4E-9A74-74A1A55D30C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5319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76CDE-42F1-5F46-A98D-C39622A83FC2}" type="datetimeFigureOut">
              <a:rPr lang="de-DE" altLang="zh-CN"/>
              <a:pPr>
                <a:defRPr/>
              </a:pPr>
              <a:t>16/3/17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FC4B4-D647-4E4E-98D6-5305F274927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3756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920BB3F-7361-BE46-A908-279DA7DAD940}" type="datetimeFigureOut">
              <a:rPr lang="de-DE" altLang="zh-CN">
                <a:latin typeface="Arial" charset="0"/>
                <a:ea typeface="SimSun" charset="0"/>
                <a:cs typeface="SimSun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16/3/17</a:t>
            </a:fld>
            <a:endParaRPr lang="de-DE" altLang="zh-CN">
              <a:latin typeface="Arial" charset="0"/>
              <a:ea typeface="SimSun" charset="0"/>
              <a:cs typeface="SimSun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  <a:cs typeface="+mn-cs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38F7738-547F-8749-9436-EB89D7EF4A69}" type="slidenum">
              <a:rPr lang="de-DE" altLang="zh-CN">
                <a:latin typeface="Arial" charset="0"/>
                <a:ea typeface="SimSun" charset="0"/>
                <a:cs typeface="SimSun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>
              <a:latin typeface="Arial" charset="0"/>
              <a:ea typeface="SimSun" charset="0"/>
              <a:cs typeface="SimSun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SimSu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36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13818BC-0615-E547-AE34-9DA28EB2BEBE}" type="slidenum">
              <a:rPr lang="en-US" altLang="zh-CN"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charset="0"/>
              <a:ea typeface="SimSun" charset="0"/>
              <a:cs typeface="SimSun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4400">
              <a:solidFill>
                <a:srgbClr val="000000"/>
              </a:solidFill>
              <a:latin typeface="Arial" charset="0"/>
              <a:ea typeface="SimSun" charset="0"/>
              <a:cs typeface="SimSu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91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zh-CN" altLang="de-DE">
                <a:latin typeface="SimHei" charset="0"/>
                <a:ea typeface="SimHei" charset="0"/>
              </a:rPr>
              <a:t>主日证道</a:t>
            </a:r>
            <a:endParaRPr kumimoji="0" lang="de-DE" altLang="zh-CN">
              <a:latin typeface="SimHei" charset="0"/>
              <a:ea typeface="SimHei" charset="0"/>
            </a:endParaRPr>
          </a:p>
        </p:txBody>
      </p:sp>
      <p:sp>
        <p:nvSpPr>
          <p:cNvPr id="98306" name="Inhaltsplatzhalter 2"/>
          <p:cNvSpPr>
            <a:spLocks noGrp="1"/>
          </p:cNvSpPr>
          <p:nvPr>
            <p:ph idx="1"/>
          </p:nvPr>
        </p:nvSpPr>
        <p:spPr>
          <a:xfrm>
            <a:off x="609600" y="1820863"/>
            <a:ext cx="7962900" cy="4351337"/>
          </a:xfrm>
        </p:spPr>
        <p:txBody>
          <a:bodyPr/>
          <a:lstStyle/>
          <a:p>
            <a:pPr algn="ctr" eaLnBrk="1" hangingPunct="1"/>
            <a:endParaRPr kumimoji="0" lang="de-DE" altLang="zh-CN" sz="6600">
              <a:latin typeface="SimHei" charset="0"/>
              <a:ea typeface="SimHei" charset="0"/>
            </a:endParaRPr>
          </a:p>
          <a:p>
            <a:pPr algn="ctr" eaLnBrk="1" hangingPunct="1"/>
            <a:r>
              <a:rPr kumimoji="0" lang="zh-CN" altLang="en-US" sz="6600">
                <a:latin typeface="SimHei" charset="0"/>
                <a:ea typeface="SimHei" charset="0"/>
              </a:rPr>
              <a:t>作个诚实勇敢的门徒</a:t>
            </a:r>
          </a:p>
        </p:txBody>
      </p:sp>
    </p:spTree>
    <p:extLst>
      <p:ext uri="{BB962C8B-B14F-4D97-AF65-F5344CB8AC3E}">
        <p14:creationId xmlns:p14="http://schemas.microsoft.com/office/powerpoint/2010/main" val="3099976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latin typeface="SimHei" charset="0"/>
                <a:ea typeface="SimHei" charset="0"/>
                <a:cs typeface="SimHei" charset="0"/>
              </a:rPr>
              <a:t>作个诚实勇敢的门徒</a:t>
            </a:r>
          </a:p>
        </p:txBody>
      </p:sp>
      <p:sp>
        <p:nvSpPr>
          <p:cNvPr id="9933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410200"/>
          </a:xfrm>
        </p:spPr>
        <p:txBody>
          <a:bodyPr/>
          <a:lstStyle/>
          <a:p>
            <a:pPr marL="0" indent="0"/>
            <a:r>
              <a:rPr lang="zh-CN" altLang="en-US">
                <a:latin typeface="SimHei" charset="0"/>
                <a:ea typeface="SimHei" charset="0"/>
                <a:cs typeface="SimHei" charset="0"/>
              </a:rPr>
              <a:t>引言：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）为什麽人很喜欢説谎？你喜欢吗？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2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）说谎出于嫉妒，苦毒和恶念；或是出于恐惧和自我保护？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3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）坚持作一个基督徒容易吗？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4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）不只是保持独善其身的操守，更是在人前勇敢作信徒的见证？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5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）家庭、社会、文化、经济和政治的压迫能改变你的立场吗？ </a:t>
            </a:r>
          </a:p>
          <a:p>
            <a:pPr marL="0" indent="0"/>
            <a:endParaRPr lang="de-DE" altLang="zh-CN"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83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latin typeface="SimHei" charset="0"/>
                <a:ea typeface="SimHei" charset="0"/>
                <a:cs typeface="SimHei" charset="0"/>
              </a:rPr>
              <a:t>作个诚实勇敢的门徒</a:t>
            </a:r>
          </a:p>
        </p:txBody>
      </p:sp>
      <p:sp>
        <p:nvSpPr>
          <p:cNvPr id="10035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410200"/>
          </a:xfrm>
        </p:spPr>
        <p:txBody>
          <a:bodyPr/>
          <a:lstStyle/>
          <a:p>
            <a:pPr marL="0" indent="0"/>
            <a:r>
              <a:rPr lang="zh-CN" altLang="en-US">
                <a:latin typeface="SimHei" charset="0"/>
                <a:ea typeface="SimHei" charset="0"/>
                <a:cs typeface="SimHei" charset="0"/>
              </a:rPr>
              <a:t>经文理解和应用：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）真的有很多很多人听耶稣讲话，但也是各有其动机的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2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）「假」是世人的一个严重毛病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3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）不论是甚麽原因说谎，最终还是假也假不了的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4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）耶稣的警戒：不要怕谁？当要怕谁？ </a:t>
            </a:r>
            <a:endParaRPr lang="de-DE" altLang="zh-CN"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429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latin typeface="SimHei" charset="0"/>
                <a:ea typeface="SimHei" charset="0"/>
                <a:cs typeface="SimHei" charset="0"/>
              </a:rPr>
              <a:t>作个诚实勇敢的门徒</a:t>
            </a:r>
          </a:p>
        </p:txBody>
      </p:sp>
      <p:sp>
        <p:nvSpPr>
          <p:cNvPr id="10137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410200"/>
          </a:xfrm>
        </p:spPr>
        <p:txBody>
          <a:bodyPr/>
          <a:lstStyle/>
          <a:p>
            <a:pPr marL="0" indent="0"/>
            <a:r>
              <a:rPr lang="zh-CN" altLang="en-US">
                <a:latin typeface="SimHei" charset="0"/>
                <a:ea typeface="SimHei" charset="0"/>
                <a:cs typeface="SimHei" charset="0"/>
              </a:rPr>
              <a:t>经文理解和应用：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5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）耶稣的安慰：你们是贵重的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6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）不要离弃和否认神与圣灵的工作 </a:t>
            </a:r>
          </a:p>
          <a:p>
            <a:pPr marL="0" indent="0"/>
            <a:r>
              <a:rPr lang="en-US" altLang="zh-CN">
                <a:latin typeface="SimHei" charset="0"/>
                <a:ea typeface="SimHei" charset="0"/>
                <a:cs typeface="SimHei" charset="0"/>
              </a:rPr>
              <a:t>7</a:t>
            </a:r>
            <a:r>
              <a:rPr lang="zh-CN" altLang="en-US">
                <a:latin typeface="SimHei" charset="0"/>
                <a:ea typeface="SimHei" charset="0"/>
                <a:cs typeface="SimHei" charset="0"/>
              </a:rPr>
              <a:t>）勇敢面对压迫，神和圣灵必与你同在  </a:t>
            </a:r>
            <a:endParaRPr lang="de-DE" altLang="zh-CN"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00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latin typeface="SimHei" charset="0"/>
                <a:ea typeface="SimHei" charset="0"/>
                <a:cs typeface="SimHei" charset="0"/>
              </a:rPr>
              <a:t>作个诚实勇敢的门徒</a:t>
            </a:r>
          </a:p>
        </p:txBody>
      </p:sp>
      <p:sp>
        <p:nvSpPr>
          <p:cNvPr id="10240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410200"/>
          </a:xfrm>
        </p:spPr>
        <p:txBody>
          <a:bodyPr/>
          <a:lstStyle/>
          <a:p>
            <a:pPr marL="0" indent="0"/>
            <a:r>
              <a:rPr lang="zh-CN" altLang="en-US">
                <a:latin typeface="SimHei" charset="0"/>
                <a:ea typeface="SimHei" charset="0"/>
                <a:cs typeface="SimHei" charset="0"/>
              </a:rPr>
              <a:t>总结：</a:t>
            </a:r>
            <a:endParaRPr lang="en-US" altLang="zh-CN">
              <a:latin typeface="SimHei" charset="0"/>
              <a:ea typeface="SimHei" charset="0"/>
              <a:cs typeface="SimHei" charset="0"/>
            </a:endParaRPr>
          </a:p>
          <a:p>
            <a:pPr marL="0" indent="0"/>
            <a:r>
              <a:rPr lang="zh-CN" altLang="en-US">
                <a:latin typeface="SimHei" charset="0"/>
                <a:ea typeface="SimHei" charset="0"/>
                <a:cs typeface="SimHei" charset="0"/>
              </a:rPr>
              <a:t>神要求我们作个诚实和忠诚的信徒；在任何压迫和压力的状况下，神要求我们勇敢，他应许不会离弃我们，与我们同在。 </a:t>
            </a:r>
          </a:p>
        </p:txBody>
      </p:sp>
    </p:spTree>
    <p:extLst>
      <p:ext uri="{BB962C8B-B14F-4D97-AF65-F5344CB8AC3E}">
        <p14:creationId xmlns:p14="http://schemas.microsoft.com/office/powerpoint/2010/main" val="74050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Macintosh PowerPoint</Application>
  <PresentationFormat>全屏显示(4:3)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Benutzerdefiniertes Design</vt:lpstr>
      <vt:lpstr>默认设计模板</vt:lpstr>
      <vt:lpstr>主日证道</vt:lpstr>
      <vt:lpstr>作个诚实勇敢的门徒</vt:lpstr>
      <vt:lpstr>作个诚实勇敢的门徒</vt:lpstr>
      <vt:lpstr>作个诚实勇敢的门徒</vt:lpstr>
      <vt:lpstr>作个诚实勇敢的门徒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Zhuyun Deng</dc:creator>
  <cp:lastModifiedBy>Zhuyun Deng</cp:lastModifiedBy>
  <cp:revision>1</cp:revision>
  <dcterms:created xsi:type="dcterms:W3CDTF">2016-03-17T07:54:33Z</dcterms:created>
  <dcterms:modified xsi:type="dcterms:W3CDTF">2016-03-17T07:55:10Z</dcterms:modified>
</cp:coreProperties>
</file>