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3"/>
  </p:notesMasterIdLst>
  <p:handoutMasterIdLst>
    <p:handoutMasterId r:id="rId14"/>
  </p:handoutMasterIdLst>
  <p:sldIdLst>
    <p:sldId id="863" r:id="rId5"/>
    <p:sldId id="864" r:id="rId6"/>
    <p:sldId id="1261" r:id="rId7"/>
    <p:sldId id="1218" r:id="rId8"/>
    <p:sldId id="1262" r:id="rId9"/>
    <p:sldId id="1263" r:id="rId10"/>
    <p:sldId id="1264" r:id="rId11"/>
    <p:sldId id="1219" r:id="rId12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4" autoAdjust="0"/>
    <p:restoredTop sz="81295" autoAdjust="0"/>
  </p:normalViewPr>
  <p:slideViewPr>
    <p:cSldViewPr>
      <p:cViewPr varScale="1">
        <p:scale>
          <a:sx n="55" d="100"/>
          <a:sy n="55" d="100"/>
        </p:scale>
        <p:origin x="-20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0624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4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78514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2674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175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520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230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9879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89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577343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05.03.2016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05.03.2016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de-DE" sz="6600" dirty="0"/>
              <a:t>基督里的婚姻</a:t>
            </a:r>
            <a:endParaRPr lang="zh-CN" alt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基督里的婚</a:t>
            </a:r>
            <a:r>
              <a:rPr lang="zh-CN" altLang="de-DE" dirty="0" smtClean="0"/>
              <a:t>姻（弗</a:t>
            </a:r>
            <a:r>
              <a:rPr lang="de-DE" altLang="zh-CN" dirty="0" smtClean="0"/>
              <a:t>5</a:t>
            </a:r>
            <a:r>
              <a:rPr lang="zh-CN" altLang="de-DE" dirty="0"/>
              <a:t>：</a:t>
            </a:r>
            <a:r>
              <a:rPr lang="de-DE" altLang="zh-CN" dirty="0"/>
              <a:t>22-33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de-DE" dirty="0"/>
              <a:t>社会文化与价值观从一元主导向多</a:t>
            </a:r>
            <a:r>
              <a:rPr lang="zh-CN" altLang="de-DE" dirty="0" smtClean="0"/>
              <a:t>元转化</a:t>
            </a:r>
            <a:r>
              <a:rPr lang="zh-CN" altLang="de-DE" dirty="0"/>
              <a:t>，基督徒如何面对价值选择</a:t>
            </a:r>
            <a:r>
              <a:rPr lang="zh-CN" altLang="de-DE" dirty="0" smtClean="0"/>
              <a:t>？</a:t>
            </a:r>
            <a:endParaRPr lang="zh-CN" altLang="de-DE" dirty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/>
              <a:t>两性关系与婚姻观念在自由理念中失去定向，基督徒如何看待现代社会两性关系与婚姻观的乱象</a:t>
            </a:r>
            <a:r>
              <a:rPr lang="zh-CN" altLang="de-DE" dirty="0" smtClean="0"/>
              <a:t>？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/>
              <a:t>基督徒在多元价值超市中的价值选择与价值委身。如何面对自由与选择，以何种价值观引导和经营婚姻关系？</a:t>
            </a:r>
          </a:p>
          <a:p>
            <a:pPr marL="514350" indent="-514350">
              <a:buFont typeface="+mj-lt"/>
              <a:buAutoNum type="arabicPeriod"/>
            </a:pPr>
            <a:endParaRPr lang="zh-CN" altLang="de-DE" dirty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基督里的婚</a:t>
            </a:r>
            <a:r>
              <a:rPr lang="zh-CN" altLang="de-DE" dirty="0" smtClean="0"/>
              <a:t>姻（弗</a:t>
            </a:r>
            <a:r>
              <a:rPr lang="de-DE" altLang="zh-CN" dirty="0" smtClean="0"/>
              <a:t>5</a:t>
            </a:r>
            <a:r>
              <a:rPr lang="zh-CN" altLang="de-DE" dirty="0"/>
              <a:t>：</a:t>
            </a:r>
            <a:r>
              <a:rPr lang="de-DE" altLang="zh-CN" dirty="0"/>
              <a:t>22-33</a:t>
            </a:r>
            <a:r>
              <a:rPr lang="zh-CN" altLang="de-DE" dirty="0" smtClean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2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zh-CN" altLang="de-DE" dirty="0"/>
              <a:t>基督徒如何以圣经价值观界定和处理夫妻关系</a:t>
            </a:r>
            <a:r>
              <a:rPr lang="zh-CN" altLang="de-DE" dirty="0" smtClean="0"/>
              <a:t>？</a:t>
            </a:r>
            <a:endParaRPr lang="zh-CN" altLang="de-DE" dirty="0"/>
          </a:p>
          <a:p>
            <a:pPr marL="514350" indent="-514350">
              <a:buFont typeface="+mj-lt"/>
              <a:buAutoNum type="arabicPeriod" startAt="4"/>
            </a:pPr>
            <a:r>
              <a:rPr lang="zh-CN" altLang="de-DE" dirty="0"/>
              <a:t>夫妻权力和灵性生命的关系是怎样的</a:t>
            </a:r>
            <a:r>
              <a:rPr lang="zh-CN" altLang="de-DE" dirty="0" smtClean="0"/>
              <a:t>？</a:t>
            </a:r>
            <a:endParaRPr lang="zh-CN" altLang="de-DE" dirty="0"/>
          </a:p>
          <a:p>
            <a:pPr marL="514350" indent="-514350">
              <a:buFont typeface="+mj-lt"/>
              <a:buAutoNum type="arabicPeriod" startAt="4"/>
            </a:pPr>
            <a:r>
              <a:rPr lang="zh-CN" altLang="de-DE" dirty="0"/>
              <a:t>基督徒婚姻关系应该呈现的价值内涵是什么？</a:t>
            </a:r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91821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基督里的婚姻（弗</a:t>
            </a:r>
            <a:r>
              <a:rPr lang="de-DE" altLang="zh-CN" dirty="0"/>
              <a:t>5</a:t>
            </a:r>
            <a:r>
              <a:rPr lang="zh-CN" altLang="de-DE" dirty="0"/>
              <a:t>：</a:t>
            </a:r>
            <a:r>
              <a:rPr lang="de-DE" altLang="zh-CN" dirty="0"/>
              <a:t>22-33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867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de-DE" dirty="0"/>
              <a:t>基督徒婚姻的特征仅仅表现在教堂仪式、誓言承诺、信物戒指等特点上？</a:t>
            </a:r>
          </a:p>
          <a:p>
            <a:pPr marL="514350" indent="-514350" eaLnBrk="1">
              <a:buFont typeface="+mj-lt"/>
              <a:buAutoNum type="arabicPeriod"/>
            </a:pPr>
            <a:r>
              <a:rPr lang="zh-CN" altLang="de-DE" dirty="0"/>
              <a:t>基督徒婚姻的根基是回到造物主的心意，建立在基督信仰基础上爱的关系和连接，并非自我满足基础上的选择。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de-DE" dirty="0"/>
              <a:t>基督的爱是婚姻的内在基础，婚姻的奥秘：爱中舍己，彰显基</a:t>
            </a:r>
            <a:r>
              <a:rPr lang="zh-CN" altLang="de-DE" dirty="0" smtClean="0"/>
              <a:t>督。</a:t>
            </a:r>
            <a:endParaRPr lang="zh-CN" altLang="de-DE" dirty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5723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基督里的婚姻（弗</a:t>
            </a:r>
            <a:r>
              <a:rPr lang="de-DE" altLang="zh-CN" dirty="0"/>
              <a:t>5</a:t>
            </a:r>
            <a:r>
              <a:rPr lang="zh-CN" altLang="de-DE" dirty="0"/>
              <a:t>：</a:t>
            </a:r>
            <a:r>
              <a:rPr lang="de-DE" altLang="zh-CN" dirty="0"/>
              <a:t>22-33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zh-CN" altLang="de-DE" dirty="0" smtClean="0"/>
              <a:t>婚</a:t>
            </a:r>
            <a:r>
              <a:rPr lang="zh-CN" altLang="de-DE" dirty="0"/>
              <a:t>姻关系中彰显基督和教會的关系，夫妻关系象基督和教会的关系一样神圣、完全</a:t>
            </a:r>
            <a:r>
              <a:rPr lang="zh-CN" altLang="de-DE" dirty="0" smtClean="0"/>
              <a:t>。</a:t>
            </a:r>
            <a:endParaRPr lang="de-DE" altLang="zh-CN" dirty="0" smtClean="0"/>
          </a:p>
          <a:p>
            <a:pPr marL="514350" indent="-514350" eaLnBrk="1">
              <a:buFont typeface="+mj-lt"/>
              <a:buAutoNum type="arabicPeriod" startAt="4"/>
            </a:pPr>
            <a:r>
              <a:rPr lang="zh-CN" altLang="de-DE" dirty="0"/>
              <a:t>丈夫的主导位份与属灵带领：彰显爱，而非权力较量中的辖制。（荣格： 当爱支配一切时，权力就不存在；当权力主宰一切时，爱就消失。爱与自由是一体的。控制时没有爱）</a:t>
            </a:r>
          </a:p>
          <a:p>
            <a:pPr marL="514350" indent="-514350">
              <a:buFont typeface="+mj-lt"/>
              <a:buAutoNum type="arabicPeriod" startAt="4"/>
            </a:pPr>
            <a:endParaRPr lang="zh-CN" altLang="de-DE" dirty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22927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基督里的婚姻（弗</a:t>
            </a:r>
            <a:r>
              <a:rPr lang="de-DE" altLang="zh-CN" dirty="0"/>
              <a:t>5</a:t>
            </a:r>
            <a:r>
              <a:rPr lang="zh-CN" altLang="de-DE" dirty="0"/>
              <a:t>：</a:t>
            </a:r>
            <a:r>
              <a:rPr lang="de-DE" altLang="zh-CN" dirty="0"/>
              <a:t>22-33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zh-CN" altLang="de-DE" dirty="0"/>
              <a:t>基督的爱是舍己的爱、彼此顾惜、彼此成</a:t>
            </a:r>
            <a:r>
              <a:rPr lang="zh-CN" altLang="de-DE" dirty="0" smtClean="0"/>
              <a:t>全。</a:t>
            </a:r>
            <a:endParaRPr lang="zh-CN" altLang="de-DE" dirty="0"/>
          </a:p>
          <a:p>
            <a:pPr marL="514350" indent="-514350" algn="l">
              <a:buFont typeface="+mj-lt"/>
              <a:buAutoNum type="arabicPeriod" startAt="6"/>
            </a:pPr>
            <a:r>
              <a:rPr lang="zh-CN" altLang="de-DE" dirty="0"/>
              <a:t>婚姻中相互服事和顺服表达了彼此间的爱，也表现为“彼此顺服</a:t>
            </a:r>
            <a:r>
              <a:rPr lang="zh-CN" altLang="de-DE" dirty="0" smtClean="0"/>
              <a:t>”     （</a:t>
            </a:r>
            <a:r>
              <a:rPr lang="zh-CN" altLang="de-DE" dirty="0"/>
              <a:t>弗</a:t>
            </a:r>
            <a:r>
              <a:rPr lang="de-DE" altLang="zh-CN" dirty="0"/>
              <a:t>5</a:t>
            </a:r>
            <a:r>
              <a:rPr lang="zh-CN" altLang="de-DE" dirty="0"/>
              <a:t>：</a:t>
            </a:r>
            <a:r>
              <a:rPr lang="de-DE" altLang="zh-CN" dirty="0"/>
              <a:t>21</a:t>
            </a:r>
            <a:r>
              <a:rPr lang="zh-CN" altLang="de-DE" dirty="0" smtClean="0"/>
              <a:t>）。</a:t>
            </a:r>
            <a:endParaRPr lang="de-DE" altLang="zh-CN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zh-CN" altLang="de-DE" dirty="0"/>
              <a:t>丈夫与妻子的角色不是分高低，而是次序配搭，妻子顺服丈夫的主导，发挥神造男女的特质</a:t>
            </a:r>
            <a:r>
              <a:rPr lang="de-DE" altLang="zh-CN" dirty="0"/>
              <a:t>, </a:t>
            </a:r>
            <a:r>
              <a:rPr lang="zh-CN" altLang="de-DE" dirty="0"/>
              <a:t>成就美好。 </a:t>
            </a:r>
          </a:p>
          <a:p>
            <a:pPr marL="514350" indent="-514350">
              <a:buFont typeface="+mj-lt"/>
              <a:buAutoNum type="arabicPeriod" startAt="6"/>
            </a:pPr>
            <a:endParaRPr lang="zh-CN" altLang="de-DE" dirty="0"/>
          </a:p>
          <a:p>
            <a:pPr marL="514350" indent="-514350">
              <a:buFont typeface="+mj-lt"/>
              <a:buAutoNum type="arabicPeriod" startAt="6"/>
            </a:pPr>
            <a:endParaRPr lang="zh-CN" altLang="de-DE" dirty="0"/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18042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基督里的婚姻（弗</a:t>
            </a:r>
            <a:r>
              <a:rPr lang="de-DE" altLang="zh-CN" dirty="0"/>
              <a:t>5</a:t>
            </a:r>
            <a:r>
              <a:rPr lang="zh-CN" altLang="de-DE" dirty="0"/>
              <a:t>：</a:t>
            </a:r>
            <a:r>
              <a:rPr lang="de-DE" altLang="zh-CN" dirty="0"/>
              <a:t>22-33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86700" cy="4297362"/>
          </a:xfrm>
        </p:spPr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0" indent="0"/>
            <a:r>
              <a:rPr lang="zh-CN" altLang="de-DE" dirty="0" smtClean="0"/>
              <a:t>作丈夫 </a:t>
            </a:r>
          </a:p>
          <a:p>
            <a:pPr marL="514350" lvl="1" indent="-514350" algn="just">
              <a:buFont typeface="+mj-lt"/>
              <a:buAutoNum type="alphaLcParenR"/>
            </a:pPr>
            <a:r>
              <a:rPr lang="zh-CN" altLang="de-DE" sz="34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属灵的追求：“我愿男人无忿怒，无争论（或：疑惑），举起圣洁的手，随处祷告”。提前</a:t>
            </a:r>
            <a:r>
              <a:rPr lang="de-DE" altLang="zh-CN" sz="34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2:8 </a:t>
            </a:r>
          </a:p>
          <a:p>
            <a:pPr marL="514350" lvl="1" indent="-514350" algn="just">
              <a:buFont typeface="+mj-lt"/>
              <a:buAutoNum type="alphaLcParenR"/>
            </a:pPr>
            <a:r>
              <a:rPr lang="zh-CN" altLang="de-DE" sz="34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主导与帶领的承担：不是高她一等高低，而是更多的承担和责任。</a:t>
            </a:r>
            <a:endParaRPr lang="de-DE" altLang="zh-CN" sz="3400" dirty="0" smtClean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514350" lvl="1" indent="-514350" algn="just">
              <a:buFont typeface="+mj-lt"/>
              <a:buAutoNum type="alphaLcParenR"/>
            </a:pPr>
            <a:r>
              <a:rPr lang="zh-CN" altLang="de-DE" sz="3400" dirty="0" smtClean="0"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rPr>
              <a:t>舍己的流露： 不是要受人服事，而是像基督舍己，用爱爱身边的人。 </a:t>
            </a:r>
          </a:p>
          <a:p>
            <a:pPr marL="0" lvl="1" indent="0" algn="just">
              <a:buNone/>
            </a:pPr>
            <a:endParaRPr lang="de-DE" altLang="zh-CN" sz="3400" dirty="0" smtClean="0">
              <a:latin typeface="SimHei" panose="02010609060101010101" pitchFamily="49" charset="-122"/>
              <a:ea typeface="SimHei" panose="02010609060101010101" pitchFamily="49" charset="-122"/>
              <a:cs typeface="SimHei" panose="02010609060101010101" pitchFamily="49" charset="-122"/>
            </a:endParaRPr>
          </a:p>
          <a:p>
            <a:pPr marL="0" indent="0"/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22546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基督里的婚姻（弗</a:t>
            </a:r>
            <a:r>
              <a:rPr lang="de-DE" altLang="zh-CN" dirty="0"/>
              <a:t>5</a:t>
            </a:r>
            <a:r>
              <a:rPr lang="zh-CN" altLang="de-DE" dirty="0"/>
              <a:t>：</a:t>
            </a:r>
            <a:r>
              <a:rPr lang="de-DE" altLang="zh-CN" dirty="0"/>
              <a:t>22-33</a:t>
            </a:r>
            <a:r>
              <a:rPr lang="zh-CN" altLang="de-DE" dirty="0"/>
              <a:t>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altLang="zh-CN" dirty="0" smtClean="0"/>
          </a:p>
          <a:p>
            <a:pPr marL="0" indent="0"/>
            <a:r>
              <a:rPr lang="zh-CN" altLang="en-US" dirty="0" smtClean="0"/>
              <a:t>总结：</a:t>
            </a:r>
            <a:endParaRPr lang="zh-CN" altLang="de-DE" dirty="0" smtClean="0"/>
          </a:p>
          <a:p>
            <a:pPr marL="0" indent="0"/>
            <a:r>
              <a:rPr lang="zh-CN" altLang="de-DE" dirty="0"/>
              <a:t>基督里的婚姻是以基督的爱为根基建立婚姻关系，婚姻关系预表基督与教会的关系。做头与顺服都是以舍己的爱为基础，为彰显基督的生命特征。失去爱与舍己的信仰内涵，婚姻关系无法彰显基督（弗</a:t>
            </a:r>
            <a:r>
              <a:rPr lang="de-DE" altLang="zh-CN" dirty="0" smtClean="0"/>
              <a:t>5:23-25</a:t>
            </a:r>
            <a:r>
              <a:rPr lang="zh-CN" altLang="de-DE" dirty="0" smtClean="0"/>
              <a:t>）。</a:t>
            </a:r>
            <a:endParaRPr lang="zh-CN" altLang="de-DE" dirty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9555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1566</Words>
  <Application>Microsoft Office PowerPoint</Application>
  <PresentationFormat>Bildschirmpräsentation (4:3)</PresentationFormat>
  <Paragraphs>83</Paragraphs>
  <Slides>8</Slides>
  <Notes>8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基督里的婚姻（弗5：22-33）</vt:lpstr>
      <vt:lpstr>基督里的婚姻（弗5：22-33）</vt:lpstr>
      <vt:lpstr>基督里的婚姻（弗5：22-33）</vt:lpstr>
      <vt:lpstr>基督里的婚姻（弗5：22-33）</vt:lpstr>
      <vt:lpstr>基督里的婚姻（弗5：22-33）</vt:lpstr>
      <vt:lpstr>基督里的婚姻（弗5：22-33）</vt:lpstr>
      <vt:lpstr>基督里的婚姻（弗5：22-33）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CCG Bremen</cp:lastModifiedBy>
  <cp:revision>1026</cp:revision>
  <cp:lastPrinted>2014-11-07T16:08:42Z</cp:lastPrinted>
  <dcterms:created xsi:type="dcterms:W3CDTF">2013-12-13T09:03:28Z</dcterms:created>
  <dcterms:modified xsi:type="dcterms:W3CDTF">2016-03-05T16:09:12Z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