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67EFD-CA5C-4180-8585-77E55196425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8BFA8D-4D1F-4B63-81D7-72296A7EA59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A94-7F90-4C7A-9ABE-64CF4579D3F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86F8A-E433-45D2-9244-C48436F45C9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05C67-2C7A-437C-88F7-3DB8498D40E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F824A-C087-4019-88CB-2A06267EB00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E5759-0A92-4B88-A0F1-4BC3BF60D0D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BA317-B9BA-4F2B-8923-A4251C9441E4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42A0E-6958-49EF-9E85-F9A3C059D5E5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EB2E8-61E2-4E3A-A6CB-9CED58B2DCD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402E0-39FA-4911-B8FD-04E93DFD39F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40701A-518E-4538-B7FA-BF0DBF9A28F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4800" b="1"/>
              <a:t>天父的查看与报答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3600"/>
          </a:p>
          <a:p>
            <a:r>
              <a:rPr lang="zh-CN" altLang="en-US" sz="3600" b="1"/>
              <a:t>马太福音</a:t>
            </a:r>
            <a:r>
              <a:rPr lang="en-US" altLang="zh-CN" sz="3600" b="1"/>
              <a:t>6</a:t>
            </a:r>
            <a:r>
              <a:rPr lang="zh-CN" altLang="en-US" sz="3600" b="1"/>
              <a:t>章</a:t>
            </a:r>
            <a:r>
              <a:rPr lang="en-US" altLang="zh-CN" sz="3600" b="1"/>
              <a:t>1-4</a:t>
            </a:r>
            <a:r>
              <a:rPr lang="zh-CN" altLang="en-US" sz="3600" b="1"/>
              <a:t>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引言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什么是善事</a:t>
            </a:r>
            <a:r>
              <a:rPr lang="en-US" altLang="zh-CN"/>
              <a:t>? </a:t>
            </a:r>
            <a:r>
              <a:rPr lang="zh-CN" altLang="en-US"/>
              <a:t>是公众喜欢的事吗？基督徒如何界定何为善事？标准是什么？</a:t>
            </a:r>
          </a:p>
          <a:p>
            <a:r>
              <a:rPr lang="zh-CN" altLang="en-US"/>
              <a:t>人为何要行善事？行善的目的是什么？</a:t>
            </a:r>
          </a:p>
          <a:p>
            <a:r>
              <a:rPr lang="zh-CN" altLang="en-US"/>
              <a:t>人为什么喜欢将善事行在人前？原因与目的是什么？</a:t>
            </a:r>
          </a:p>
          <a:p>
            <a:r>
              <a:rPr lang="zh-CN" altLang="en-US"/>
              <a:t>基督徒善行的立足点与目的与世俗观念的区别在哪里？当有何警醒、如何行？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经文信息与应用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善行是对他人有益的事，被所有文化和文明倡导，但根基却可能不同。</a:t>
            </a:r>
          </a:p>
          <a:p>
            <a:r>
              <a:rPr lang="zh-CN" altLang="en-US"/>
              <a:t>人是目的性的存在</a:t>
            </a:r>
            <a:r>
              <a:rPr lang="en-US" altLang="zh-CN"/>
              <a:t>, </a:t>
            </a:r>
            <a:r>
              <a:rPr lang="zh-CN" altLang="en-US"/>
              <a:t>常被利益和自我驱动，与神的心意与美善本质隔离。</a:t>
            </a:r>
          </a:p>
          <a:p>
            <a:r>
              <a:rPr lang="zh-CN" altLang="en-US"/>
              <a:t>世俗价值中人行善的目的、动力和可能的生命境况</a:t>
            </a:r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经文信息与应用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耶稣对神儿女的警醒 </a:t>
            </a:r>
          </a:p>
          <a:p>
            <a:pPr>
              <a:buFontTx/>
              <a:buNone/>
            </a:pPr>
            <a:r>
              <a:rPr lang="zh-CN" altLang="en-US"/>
              <a:t>   为自己荣耀和目的而“行善”，善行成为满足自我的工具，基督徒灵性生命失去根基。</a:t>
            </a:r>
          </a:p>
          <a:p>
            <a:r>
              <a:rPr lang="zh-CN" altLang="en-US"/>
              <a:t>基督徒的身份</a:t>
            </a:r>
          </a:p>
          <a:p>
            <a:r>
              <a:rPr lang="zh-CN" altLang="en-US"/>
              <a:t>基督徒行善的根基</a:t>
            </a:r>
          </a:p>
          <a:p>
            <a:r>
              <a:rPr lang="zh-CN" altLang="en-US"/>
              <a:t>基督徒善行所求的赏赐</a:t>
            </a:r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总结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zh-CN"/>
          </a:p>
          <a:p>
            <a:r>
              <a:rPr lang="zh-CN" altLang="en-US"/>
              <a:t>基督徒要警醒自己在行善的事物上不要落入世俗价值观的网罗，明白自己的身份，清楚善的源头，将善行的根基建立在神的属性和旨意里，在行善的事物上不求人的荣耀，但求天父的监察和赏属天的赏赐。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387</Words>
  <Application>Microsoft Office PowerPoint</Application>
  <PresentationFormat>Bildschirmpräsentation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宋体</vt:lpstr>
      <vt:lpstr>默认设计模板</vt:lpstr>
      <vt:lpstr>天父的查看与报答</vt:lpstr>
      <vt:lpstr>引言</vt:lpstr>
      <vt:lpstr>经文信息与应用</vt:lpstr>
      <vt:lpstr>经文信息与应用</vt:lpstr>
      <vt:lpstr>总结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天父的查看与报答</dc:title>
  <dc:creator>微软中国</dc:creator>
  <cp:lastModifiedBy>Dongdong</cp:lastModifiedBy>
  <cp:revision>6</cp:revision>
  <dcterms:created xsi:type="dcterms:W3CDTF">2016-02-22T14:53:11Z</dcterms:created>
  <dcterms:modified xsi:type="dcterms:W3CDTF">2016-03-03T14:37:16Z</dcterms:modified>
</cp:coreProperties>
</file>